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91" r:id="rId4"/>
  </p:sldMasterIdLst>
  <p:notesMasterIdLst>
    <p:notesMasterId r:id="rId16"/>
  </p:notesMasterIdLst>
  <p:sldIdLst>
    <p:sldId id="284" r:id="rId5"/>
    <p:sldId id="1798" r:id="rId6"/>
    <p:sldId id="1854" r:id="rId7"/>
    <p:sldId id="1847" r:id="rId8"/>
    <p:sldId id="1848" r:id="rId9"/>
    <p:sldId id="1849" r:id="rId10"/>
    <p:sldId id="1832" r:id="rId11"/>
    <p:sldId id="1850" r:id="rId12"/>
    <p:sldId id="1843" r:id="rId13"/>
    <p:sldId id="1852" r:id="rId14"/>
    <p:sldId id="185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67E7F-9BDB-483A-8516-5BA69A7FF3D4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5DB526-6494-4028-8C69-B0F963CDC1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946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>
            <a:extLst>
              <a:ext uri="{FF2B5EF4-FFF2-40B4-BE49-F238E27FC236}">
                <a16:creationId xmlns:a16="http://schemas.microsoft.com/office/drawing/2014/main" id="{2C248D75-4544-50DE-7D7A-7990607380C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6803" name="备注占位符 2">
            <a:extLst>
              <a:ext uri="{FF2B5EF4-FFF2-40B4-BE49-F238E27FC236}">
                <a16:creationId xmlns:a16="http://schemas.microsoft.com/office/drawing/2014/main" id="{21C63FB3-F94C-85F6-E7D0-C32A252F096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得道多助，失道寡助</a:t>
            </a:r>
            <a:endParaRPr lang="en-US" altLang="zh-CN"/>
          </a:p>
        </p:txBody>
      </p:sp>
      <p:sp>
        <p:nvSpPr>
          <p:cNvPr id="76804" name="灯片编号占位符 3">
            <a:extLst>
              <a:ext uri="{FF2B5EF4-FFF2-40B4-BE49-F238E27FC236}">
                <a16:creationId xmlns:a16="http://schemas.microsoft.com/office/drawing/2014/main" id="{0E93D57C-8826-8AC9-40ED-7093111AF0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776F08-481C-4CFF-8B74-FFDF6B3E6E2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4.xml"/><Relationship Id="rId7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.jpe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0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3.xml"/><Relationship Id="rId7" Type="http://schemas.openxmlformats.org/officeDocument/2006/relationships/image" Target="../media/image2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8.xml"/><Relationship Id="rId7" Type="http://schemas.openxmlformats.org/officeDocument/2006/relationships/image" Target="../media/image2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3.xml"/><Relationship Id="rId7" Type="http://schemas.openxmlformats.org/officeDocument/2006/relationships/image" Target="../media/image2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1.xml"/><Relationship Id="rId7" Type="http://schemas.openxmlformats.org/officeDocument/2006/relationships/image" Target="../media/image2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6.xml"/><Relationship Id="rId7" Type="http://schemas.openxmlformats.org/officeDocument/2006/relationships/image" Target="../media/image2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1.xml"/><Relationship Id="rId7" Type="http://schemas.openxmlformats.org/officeDocument/2006/relationships/image" Target="../media/image2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4.jpeg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57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0.xml"/><Relationship Id="rId7" Type="http://schemas.openxmlformats.org/officeDocument/2006/relationships/image" Target="../media/image2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7" Type="http://schemas.openxmlformats.org/officeDocument/2006/relationships/image" Target="../media/image2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image" Target="../media/image6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78.xml"/><Relationship Id="rId4" Type="http://schemas.openxmlformats.org/officeDocument/2006/relationships/tags" Target="../tags/tag77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image" Target="../media/image5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83.xml"/><Relationship Id="rId4" Type="http://schemas.openxmlformats.org/officeDocument/2006/relationships/tags" Target="../tags/tag8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8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90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9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87D0B3-83E2-8950-3C94-FE42EE3B8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032A4F-E53D-DDE9-3F66-6E883589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9B4519-31A9-BBE7-9616-D8F953AD2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ACB9-3696-4AAD-9FAA-F879C0DB634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6804E6-AA94-BBB4-79C2-411AD8C1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2EAD60-50DF-342E-A4DB-54CCF3426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020F-6AE9-4371-A486-C68244ACB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89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11D824-5DFF-B8CC-3A62-79C92D76A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49E03F-F8AA-E830-1BDA-99EDA77EE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204707-ECE7-780A-7EE0-D8890ADE1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ACB9-3696-4AAD-9FAA-F879C0DB634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A95976-5643-7AD5-52C5-C4E55F49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E25DA9-4F73-DAF6-4053-9F637EBB4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020F-6AE9-4371-A486-C68244ACB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872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25C4B4-9EBC-147C-90A0-78E843B80D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72795A-9151-19DD-5A4B-66E93413D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5E3571-7D81-0DA6-447F-7FD414ED4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ACB9-3696-4AAD-9FAA-F879C0DB634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F11F35-C9BD-FC6E-78D0-10DF1742C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D39291-E78E-9817-859F-3C3542CD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020F-6AE9-4371-A486-C68244ACB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519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55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46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45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7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81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93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27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BAEAD-E143-A04E-F50C-044EBF4A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0FAE89-DDBD-AC11-0150-69A7FED6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EDA534-E0EE-3593-D9EF-D127D7D4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ACB9-3696-4AAD-9FAA-F879C0DB634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528D40-47A1-24E0-9A07-C6BC88644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5EE130-79FD-A753-5939-3426CC1D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020F-6AE9-4371-A486-C68244ACB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54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62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97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04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>
            <a:extLst>
              <a:ext uri="{FF2B5EF4-FFF2-40B4-BE49-F238E27FC236}">
                <a16:creationId xmlns:a16="http://schemas.microsoft.com/office/drawing/2014/main" id="{DEC2665E-F207-FDA7-341B-C3C690CD5DC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9A99FF4-1CFB-D9B3-3F85-4DE6C9A1432D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 flipH="1">
            <a:off x="5619750" y="2565400"/>
            <a:ext cx="444182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1775012" y="2634066"/>
            <a:ext cx="8459222" cy="682665"/>
          </a:xfrm>
        </p:spPr>
        <p:txBody>
          <a:bodyPr anchor="ctr">
            <a:noAutofit/>
          </a:bodyPr>
          <a:lstStyle>
            <a:lvl1pPr marL="0" indent="0" algn="r">
              <a:buNone/>
              <a:defRPr sz="3600" baseline="0">
                <a:solidFill>
                  <a:schemeClr val="accent1"/>
                </a:solidFill>
                <a:ea typeface="隶书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/>
          </p:nvPr>
        </p:nvSpPr>
        <p:spPr>
          <a:xfrm>
            <a:off x="8417345" y="4371790"/>
            <a:ext cx="2415694" cy="396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itchFamily="49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/>
          </p:nvPr>
        </p:nvSpPr>
        <p:spPr>
          <a:xfrm>
            <a:off x="5948465" y="4375565"/>
            <a:ext cx="2415694" cy="396000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itchFamily="49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1775012" y="1441925"/>
            <a:ext cx="8459222" cy="1064902"/>
          </a:xfrm>
        </p:spPr>
        <p:txBody>
          <a:bodyPr rIns="0" anchor="ctr">
            <a:normAutofit/>
          </a:bodyPr>
          <a:lstStyle>
            <a:lvl1pPr algn="r">
              <a:defRPr sz="7200" baseline="0">
                <a:solidFill>
                  <a:schemeClr val="accent1"/>
                </a:solidFill>
                <a:ea typeface="汉仪尚巍手书W" panose="00020600040101010101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日期占位符 1">
            <a:extLst>
              <a:ext uri="{FF2B5EF4-FFF2-40B4-BE49-F238E27FC236}">
                <a16:creationId xmlns:a16="http://schemas.microsoft.com/office/drawing/2014/main" id="{BB4780D2-5B18-EEB1-909B-18D1D76DF63A}"/>
              </a:ext>
            </a:extLst>
          </p:cNvPr>
          <p:cNvSpPr>
            <a:spLocks noGrp="1"/>
          </p:cNvSpPr>
          <p:nvPr>
            <p:ph type="dt" sz="half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3E2B94-80B5-471F-BB97-1D437FA608B8}" type="datetimeFigureOut">
              <a:rPr lang="zh-CN" altLang="en-US"/>
              <a:pPr>
                <a:defRPr/>
              </a:pPr>
              <a:t>2022/12/11</a:t>
            </a:fld>
            <a:endParaRPr lang="zh-CN" altLang="en-US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B0E436EA-42EE-6C70-1B70-38D45C36FC77}"/>
              </a:ext>
            </a:extLst>
          </p:cNvPr>
          <p:cNvSpPr>
            <a:spLocks noGrp="1"/>
          </p:cNvSpPr>
          <p:nvPr>
            <p:ph type="ftr" sz="quarter" idx="13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2012C6F4-E764-FE77-7F50-77A4410ED1D6}"/>
              </a:ext>
            </a:extLst>
          </p:cNvPr>
          <p:cNvSpPr>
            <a:spLocks noGrp="1"/>
          </p:cNvSpPr>
          <p:nvPr>
            <p:ph type="sldNum" sz="quarter" idx="14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C342BC-E408-49BC-A15A-2C517F9E23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355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6">
            <a:extLst>
              <a:ext uri="{FF2B5EF4-FFF2-40B4-BE49-F238E27FC236}">
                <a16:creationId xmlns:a16="http://schemas.microsoft.com/office/drawing/2014/main" id="{7D9FD24E-FBB4-2976-0EDE-C31E1538124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588" y="242888"/>
            <a:ext cx="12028487" cy="6623050"/>
            <a:chOff x="1899" y="233363"/>
            <a:chExt cx="12028736" cy="6623185"/>
          </a:xfrm>
        </p:grpSpPr>
        <p:pic>
          <p:nvPicPr>
            <p:cNvPr id="5" name="图片 7">
              <a:extLst>
                <a:ext uri="{FF2B5EF4-FFF2-40B4-BE49-F238E27FC236}">
                  <a16:creationId xmlns:a16="http://schemas.microsoft.com/office/drawing/2014/main" id="{37E5D9E6-B410-E17B-459C-C6BAC94EED8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9" y="5780791"/>
              <a:ext cx="1765355" cy="1075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8">
              <a:extLst>
                <a:ext uri="{FF2B5EF4-FFF2-40B4-BE49-F238E27FC236}">
                  <a16:creationId xmlns:a16="http://schemas.microsoft.com/office/drawing/2014/main" id="{2920C107-04F8-F1A5-2AB3-B5AF821128A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1341" y="233363"/>
              <a:ext cx="869294" cy="64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F4807F24-FF0E-F3ED-D0A6-3B350985EE97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fld id="{13471A8F-F19A-4654-804A-009CFD7E48D5}" type="datetimeFigureOut">
              <a:rPr lang="zh-CN" altLang="en-US"/>
              <a:pPr>
                <a:defRPr/>
              </a:pPr>
              <a:t>2022/12/11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BDB94386-B146-812F-EDE1-47944E657D2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6D700167-7E23-F3D4-D05E-DF63EFB52E6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CBAE8-BAFC-4A91-A33C-CF1F91BD326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489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7C96C8AF-CA4E-5E66-786F-CF4F7E272C5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1374775" y="1422186"/>
            <a:ext cx="3467100" cy="3467100"/>
          </a:xfrm>
          <a:prstGeom prst="ellipse">
            <a:avLst/>
          </a:prstGeom>
          <a:blipFill>
            <a:blip r:embed="rId6"/>
            <a:srcRect/>
            <a:stretch>
              <a:fillRect l="-352557" t="-138927" r="-732" b="-16047"/>
            </a:stretch>
          </a:blipFill>
          <a:ln>
            <a:noFill/>
          </a:ln>
          <a:effectLst>
            <a:outerShdw blurRad="127000" dist="38100" dir="5400000" algn="t" rotWithShape="0">
              <a:schemeClr val="accent1">
                <a:alpha val="2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5052060" y="3179445"/>
            <a:ext cx="6708775" cy="959485"/>
          </a:xfrm>
        </p:spPr>
        <p:txBody>
          <a:bodyPr bIns="0" anchor="b">
            <a:noAutofit/>
          </a:bodyPr>
          <a:lstStyle>
            <a:lvl1pPr algn="l">
              <a:lnSpc>
                <a:spcPct val="120000"/>
              </a:lnSpc>
              <a:defRPr sz="5400" b="1" baseline="0">
                <a:solidFill>
                  <a:schemeClr val="tx1">
                    <a:lumMod val="85000"/>
                    <a:lumOff val="15000"/>
                  </a:schemeClr>
                </a:solidFill>
                <a:ea typeface="汉仪尚巍手书W" panose="00020600040101010101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5052059" y="4229016"/>
            <a:ext cx="6708775" cy="1015365"/>
          </a:xfrm>
        </p:spPr>
        <p:txBody>
          <a:bodyPr t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ea typeface="隶书" pitchFamily="49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id="{C473D2F1-3B52-D9C2-DFD7-6412CFAF39FE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666AC-74DC-4784-AB6C-F6807E01C58C}" type="datetimeFigureOut">
              <a:rPr lang="zh-CN" altLang="en-US"/>
              <a:pPr>
                <a:defRPr/>
              </a:pPr>
              <a:t>2022/12/11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5B6A1453-A559-14B2-B1AC-800EE2246B5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2E191FCF-C506-E9B2-FB3E-9E6EFCA5273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4B3134-D380-4A2E-A11F-91BDEE279F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915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9">
            <a:extLst>
              <a:ext uri="{FF2B5EF4-FFF2-40B4-BE49-F238E27FC236}">
                <a16:creationId xmlns:a16="http://schemas.microsoft.com/office/drawing/2014/main" id="{BFC79C0E-3C9D-80B7-9AA1-D377AC05834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588" y="233363"/>
            <a:ext cx="12028487" cy="6623050"/>
            <a:chOff x="1899" y="233363"/>
            <a:chExt cx="12028736" cy="6623185"/>
          </a:xfrm>
        </p:grpSpPr>
        <p:pic>
          <p:nvPicPr>
            <p:cNvPr id="6" name="图片 7">
              <a:extLst>
                <a:ext uri="{FF2B5EF4-FFF2-40B4-BE49-F238E27FC236}">
                  <a16:creationId xmlns:a16="http://schemas.microsoft.com/office/drawing/2014/main" id="{4331D932-6304-A9B1-2695-8AA99D9AF7C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9" y="5780791"/>
              <a:ext cx="1765355" cy="1075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8">
              <a:extLst>
                <a:ext uri="{FF2B5EF4-FFF2-40B4-BE49-F238E27FC236}">
                  <a16:creationId xmlns:a16="http://schemas.microsoft.com/office/drawing/2014/main" id="{BC1550C4-3A42-7630-1B0E-BB7117140F1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1341" y="233363"/>
              <a:ext cx="869294" cy="64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lIns="101600" tIns="38100" rIns="76200" bIns="3810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itchFamily="49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itchFamily="49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itchFamily="49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itchFamily="49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itchFamily="49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4">
            <a:extLst>
              <a:ext uri="{FF2B5EF4-FFF2-40B4-BE49-F238E27FC236}">
                <a16:creationId xmlns:a16="http://schemas.microsoft.com/office/drawing/2014/main" id="{F5B004B0-8AE0-4911-A2E1-15FDFFBDC28B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fld id="{B7B8DAC0-3891-4C72-A336-8E1F0EDF0BE2}" type="datetimeFigureOut">
              <a:rPr lang="zh-CN" altLang="en-US"/>
              <a:pPr>
                <a:defRPr/>
              </a:pPr>
              <a:t>2022/12/11</a:t>
            </a:fld>
            <a:endParaRPr lang="zh-CN" altLang="en-US"/>
          </a:p>
        </p:txBody>
      </p:sp>
      <p:sp>
        <p:nvSpPr>
          <p:cNvPr id="9" name="页脚占位符 5">
            <a:extLst>
              <a:ext uri="{FF2B5EF4-FFF2-40B4-BE49-F238E27FC236}">
                <a16:creationId xmlns:a16="http://schemas.microsoft.com/office/drawing/2014/main" id="{96299A2F-CB1F-DF8D-25F3-A40D26E58BD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6">
            <a:extLst>
              <a:ext uri="{FF2B5EF4-FFF2-40B4-BE49-F238E27FC236}">
                <a16:creationId xmlns:a16="http://schemas.microsoft.com/office/drawing/2014/main" id="{53DE5458-EBB6-E359-7E41-FBC58C9713E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8EA36-5548-4C69-9944-AE5EFE54487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656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11">
            <a:extLst>
              <a:ext uri="{FF2B5EF4-FFF2-40B4-BE49-F238E27FC236}">
                <a16:creationId xmlns:a16="http://schemas.microsoft.com/office/drawing/2014/main" id="{7B5A60F7-A718-422E-6B68-EB5DC978A66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588" y="233363"/>
            <a:ext cx="12028487" cy="6623050"/>
            <a:chOff x="1899" y="233363"/>
            <a:chExt cx="12028736" cy="6623185"/>
          </a:xfrm>
        </p:grpSpPr>
        <p:pic>
          <p:nvPicPr>
            <p:cNvPr id="8" name="图片 9">
              <a:extLst>
                <a:ext uri="{FF2B5EF4-FFF2-40B4-BE49-F238E27FC236}">
                  <a16:creationId xmlns:a16="http://schemas.microsoft.com/office/drawing/2014/main" id="{3D47224E-AE4C-230F-79F6-71EF7870113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9" y="5780791"/>
              <a:ext cx="1765355" cy="1075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图片 10">
              <a:extLst>
                <a:ext uri="{FF2B5EF4-FFF2-40B4-BE49-F238E27FC236}">
                  <a16:creationId xmlns:a16="http://schemas.microsoft.com/office/drawing/2014/main" id="{FA106AA7-A805-836E-E687-915F392E7D5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1341" y="233363"/>
              <a:ext cx="869294" cy="64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lIns="101600" tIns="38100" rIns="76200" bIns="3810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>
            <a:norm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35750" y="952508"/>
            <a:ext cx="5283242" cy="381003"/>
          </a:xfrm>
        </p:spPr>
        <p:txBody>
          <a:bodyPr lIns="101600" tIns="38100" rIns="76200" bIns="381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>
                <a:sym typeface="+mn-ea"/>
              </a:rPr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0" name="日期占位符 6">
            <a:extLst>
              <a:ext uri="{FF2B5EF4-FFF2-40B4-BE49-F238E27FC236}">
                <a16:creationId xmlns:a16="http://schemas.microsoft.com/office/drawing/2014/main" id="{419491A9-7D79-8597-FB31-85546BDF6EFB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fld id="{2AD30AE3-DFE4-4690-AE86-C54630531D4A}" type="datetimeFigureOut">
              <a:rPr lang="zh-CN" altLang="en-US"/>
              <a:pPr>
                <a:defRPr/>
              </a:pPr>
              <a:t>2022/12/11</a:t>
            </a:fld>
            <a:endParaRPr lang="zh-CN" altLang="en-US"/>
          </a:p>
        </p:txBody>
      </p:sp>
      <p:sp>
        <p:nvSpPr>
          <p:cNvPr id="11" name="页脚占位符 7">
            <a:extLst>
              <a:ext uri="{FF2B5EF4-FFF2-40B4-BE49-F238E27FC236}">
                <a16:creationId xmlns:a16="http://schemas.microsoft.com/office/drawing/2014/main" id="{391C90A0-2FF0-38FC-EC14-AAC6B63DC92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8">
            <a:extLst>
              <a:ext uri="{FF2B5EF4-FFF2-40B4-BE49-F238E27FC236}">
                <a16:creationId xmlns:a16="http://schemas.microsoft.com/office/drawing/2014/main" id="{D2DD0653-28F1-8D2E-480A-CFAD61097A6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DC2CB-D475-49C3-917C-30460C11200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513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>
            <a:extLst>
              <a:ext uri="{FF2B5EF4-FFF2-40B4-BE49-F238E27FC236}">
                <a16:creationId xmlns:a16="http://schemas.microsoft.com/office/drawing/2014/main" id="{30482B61-E4DE-1028-9702-1739185D493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588" y="233363"/>
            <a:ext cx="12028487" cy="6623050"/>
            <a:chOff x="1899" y="233363"/>
            <a:chExt cx="12028736" cy="6623185"/>
          </a:xfrm>
        </p:grpSpPr>
        <p:pic>
          <p:nvPicPr>
            <p:cNvPr id="4" name="图片 5">
              <a:extLst>
                <a:ext uri="{FF2B5EF4-FFF2-40B4-BE49-F238E27FC236}">
                  <a16:creationId xmlns:a16="http://schemas.microsoft.com/office/drawing/2014/main" id="{8E9E2033-FD2D-F48A-C4F2-98663EA9AE3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9" y="5780791"/>
              <a:ext cx="1765355" cy="1075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图片 6">
              <a:extLst>
                <a:ext uri="{FF2B5EF4-FFF2-40B4-BE49-F238E27FC236}">
                  <a16:creationId xmlns:a16="http://schemas.microsoft.com/office/drawing/2014/main" id="{826E4987-1371-92C6-6405-26DE7F401F0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1341" y="233363"/>
              <a:ext cx="869294" cy="64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101600" tIns="38100" rIns="76200" bIns="3810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20EF6C3F-CD13-78CA-AD16-3F5C988857B7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fld id="{3A19C0EB-2894-4571-B1BF-2FABC4E86F80}" type="datetimeFigureOut">
              <a:rPr lang="zh-CN" altLang="en-US"/>
              <a:pPr>
                <a:defRPr/>
              </a:pPr>
              <a:t>2022/12/11</a:t>
            </a:fld>
            <a:endParaRPr lang="zh-CN" altLang="en-US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6BB72437-8CDD-3A9A-884C-FB9D4284949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DEC25791-A351-67EC-4CFD-CE82841B70B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954FF5-D158-4A6D-9491-F7D2B2BC9E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9710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AB5F51-3134-9B2E-91A8-BEE3F6FF145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DB27B-188E-4BE5-AD1A-EF18F2203E96}" type="datetimeFigureOut">
              <a:rPr lang="zh-CN" altLang="en-US"/>
              <a:pPr>
                <a:defRPr/>
              </a:pPr>
              <a:t>2022/12/11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37F316-E651-64F9-0F6E-50D9FE7EA03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AEF204-5B14-1FB4-C8E2-BBAE412353F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7455AC-99ED-43D2-9117-4202A8575A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03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8C1BA-E187-C1FF-50CD-B1CDC0C6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BB134E-27E2-5873-15B4-F60970EAE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ED9EDD-3720-A36E-1935-4CC3BD6EF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ACB9-3696-4AAD-9FAA-F879C0DB634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E6550E-4BC3-7B43-4011-3EA009C6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3AF7EC-5D05-7789-E316-F1EB01DA9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020F-6AE9-4371-A486-C68244ACB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687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9">
            <a:extLst>
              <a:ext uri="{FF2B5EF4-FFF2-40B4-BE49-F238E27FC236}">
                <a16:creationId xmlns:a16="http://schemas.microsoft.com/office/drawing/2014/main" id="{238B2BC9-52D4-388F-0FF4-218CAFF161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588" y="233363"/>
            <a:ext cx="12028487" cy="6623050"/>
            <a:chOff x="1899" y="233363"/>
            <a:chExt cx="12028736" cy="6623185"/>
          </a:xfrm>
        </p:grpSpPr>
        <p:pic>
          <p:nvPicPr>
            <p:cNvPr id="6" name="图片 7">
              <a:extLst>
                <a:ext uri="{FF2B5EF4-FFF2-40B4-BE49-F238E27FC236}">
                  <a16:creationId xmlns:a16="http://schemas.microsoft.com/office/drawing/2014/main" id="{8ECD01C6-1F3B-A22C-4044-30ED9FB95E00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9" y="5780791"/>
              <a:ext cx="1765355" cy="1075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8">
              <a:extLst>
                <a:ext uri="{FF2B5EF4-FFF2-40B4-BE49-F238E27FC236}">
                  <a16:creationId xmlns:a16="http://schemas.microsoft.com/office/drawing/2014/main" id="{F1F02AE4-D14E-DF50-75CA-EB30EC59BFD0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1341" y="233363"/>
              <a:ext cx="869294" cy="64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lIns="101600" tIns="38100" rIns="76200" bIns="38100" rtlCol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lIns="101600" tIns="0" rIns="8255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lang="zh-CN" altLang="en-US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8" name="日期占位符 4">
            <a:extLst>
              <a:ext uri="{FF2B5EF4-FFF2-40B4-BE49-F238E27FC236}">
                <a16:creationId xmlns:a16="http://schemas.microsoft.com/office/drawing/2014/main" id="{B5E20974-5931-A553-000C-C84259F14840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fld id="{860A867F-E07C-41F6-B01D-CEEB91301C3B}" type="datetimeFigureOut">
              <a:rPr lang="zh-CN" altLang="en-US"/>
              <a:pPr>
                <a:defRPr/>
              </a:pPr>
              <a:t>2022/12/11</a:t>
            </a:fld>
            <a:endParaRPr lang="zh-CN" altLang="en-US"/>
          </a:p>
        </p:txBody>
      </p:sp>
      <p:sp>
        <p:nvSpPr>
          <p:cNvPr id="9" name="页脚占位符 5">
            <a:extLst>
              <a:ext uri="{FF2B5EF4-FFF2-40B4-BE49-F238E27FC236}">
                <a16:creationId xmlns:a16="http://schemas.microsoft.com/office/drawing/2014/main" id="{54631C7E-6186-0CA5-EEC8-45A4061E091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6">
            <a:extLst>
              <a:ext uri="{FF2B5EF4-FFF2-40B4-BE49-F238E27FC236}">
                <a16:creationId xmlns:a16="http://schemas.microsoft.com/office/drawing/2014/main" id="{A34FA600-4F89-C3AB-7143-60EBAAB4EAD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C93BC-6551-48F4-B9CA-4D27BA7580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542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8">
            <a:extLst>
              <a:ext uri="{FF2B5EF4-FFF2-40B4-BE49-F238E27FC236}">
                <a16:creationId xmlns:a16="http://schemas.microsoft.com/office/drawing/2014/main" id="{A76B4BB4-FF39-2E48-AEC7-7F3FF70FF66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588" y="233363"/>
            <a:ext cx="12028487" cy="6623050"/>
            <a:chOff x="1899" y="233363"/>
            <a:chExt cx="12028736" cy="6623185"/>
          </a:xfrm>
        </p:grpSpPr>
        <p:pic>
          <p:nvPicPr>
            <p:cNvPr id="5" name="图片 6">
              <a:extLst>
                <a:ext uri="{FF2B5EF4-FFF2-40B4-BE49-F238E27FC236}">
                  <a16:creationId xmlns:a16="http://schemas.microsoft.com/office/drawing/2014/main" id="{B87C82DF-F4A3-AC03-C413-C0BA12758A55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9" y="5780791"/>
              <a:ext cx="1765355" cy="1075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7">
              <a:extLst>
                <a:ext uri="{FF2B5EF4-FFF2-40B4-BE49-F238E27FC236}">
                  <a16:creationId xmlns:a16="http://schemas.microsoft.com/office/drawing/2014/main" id="{E23F442E-23F2-91B0-7CA5-48B871D6ACE4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1341" y="233363"/>
              <a:ext cx="869294" cy="64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itchFamily="49" charset="-122"/>
              </a:defRPr>
            </a:lvl1pPr>
            <a:lvl2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itchFamily="49" charset="-122"/>
              </a:defRPr>
            </a:lvl2pPr>
            <a:lvl3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itchFamily="49" charset="-122"/>
              </a:defRPr>
            </a:lvl3pPr>
            <a:lvl4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itchFamily="49" charset="-122"/>
              </a:defRPr>
            </a:lvl4pPr>
            <a:lvl5pPr indent="0" eaLnBrk="1" fontAlgn="auto" latinLnBrk="0" hangingPunct="1">
              <a:lnSpc>
                <a:spcPct val="120000"/>
              </a:lnSpc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itchFamily="49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BACF400F-2BEE-718B-0D6C-7E756579B7CE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fld id="{6F5D5E4C-C933-4F2F-9C83-1D3EF9A74183}" type="datetimeFigureOut">
              <a:rPr lang="zh-CN" altLang="en-US"/>
              <a:pPr>
                <a:defRPr/>
              </a:pPr>
              <a:t>2022/12/11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0BA1F424-D8E2-30DC-DF2F-2A5524BEB4E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5595B755-0893-262C-D086-B2CE585055D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609EB3-4007-4EC2-89BD-664F21CB0C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943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4076BB6-E47C-3BD5-E957-A6181F04409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588" y="233363"/>
            <a:ext cx="12028487" cy="6623050"/>
            <a:chOff x="1899" y="233363"/>
            <a:chExt cx="12028736" cy="6623185"/>
          </a:xfrm>
        </p:grpSpPr>
        <p:pic>
          <p:nvPicPr>
            <p:cNvPr id="3" name="图片 5">
              <a:extLst>
                <a:ext uri="{FF2B5EF4-FFF2-40B4-BE49-F238E27FC236}">
                  <a16:creationId xmlns:a16="http://schemas.microsoft.com/office/drawing/2014/main" id="{E34EC9B7-2CCB-D1E6-7690-CAC0E51DF920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9" y="5780791"/>
              <a:ext cx="1765355" cy="1075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图片 7">
              <a:extLst>
                <a:ext uri="{FF2B5EF4-FFF2-40B4-BE49-F238E27FC236}">
                  <a16:creationId xmlns:a16="http://schemas.microsoft.com/office/drawing/2014/main" id="{43BDE5E2-D73A-FE68-FE62-4575D79D707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1341" y="233363"/>
              <a:ext cx="869294" cy="64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itchFamily="49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DA9F014A-8847-C9AC-84E9-65FE18FB1B3F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fld id="{3E6CAD14-2D4B-47B4-9FAC-695D49C948DE}" type="datetimeFigureOut">
              <a:rPr lang="zh-CN" altLang="en-US"/>
              <a:pPr>
                <a:defRPr/>
              </a:pPr>
              <a:t>2022/12/11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EC1586A7-062D-35BB-D8F2-0E96D2785CD9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2508AD1D-CCED-FE4C-9B46-1FDD2F194063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0382A-017E-4214-A29B-B746651767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244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AA7E2F7-92F9-7BEE-C311-AB9C2CE4D91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54000" y="225425"/>
            <a:ext cx="11684000" cy="6407150"/>
          </a:xfrm>
          <a:prstGeom prst="rect">
            <a:avLst/>
          </a:prstGeom>
          <a:blipFill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2000">
              <a:solidFill>
                <a:srgbClr val="FFFFFF"/>
              </a:solidFill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3659185" y="2364246"/>
            <a:ext cx="7169790" cy="1621509"/>
          </a:xfrm>
        </p:spPr>
        <p:txBody>
          <a:bodyPr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600" baseline="0">
                <a:solidFill>
                  <a:schemeClr val="accent1"/>
                </a:solidFill>
                <a:ea typeface="汉仪尚巍手书W" panose="00020600040101010101" pitchFamily="18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id="{651AE05E-4A27-1098-1592-D25F5A7AF99D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1783C-8B1D-4AB4-90FB-E66B60980BFC}" type="datetimeFigureOut">
              <a:rPr lang="zh-CN" altLang="en-US"/>
              <a:pPr>
                <a:defRPr/>
              </a:pPr>
              <a:t>2022/12/11</a:t>
            </a:fld>
            <a:endParaRPr lang="zh-CN" altLang="en-US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9A8FDD8C-AEED-C624-E6C1-5DDC1CE2C34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00A53D2A-6748-F769-9DDF-5C0ACEB32B0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26A04-4049-4BCD-A663-DEA78494F9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468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>
            <a:extLst>
              <a:ext uri="{FF2B5EF4-FFF2-40B4-BE49-F238E27FC236}">
                <a16:creationId xmlns:a16="http://schemas.microsoft.com/office/drawing/2014/main" id="{2086EC4A-DEEF-F995-404A-B1A7CB48853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588" y="233363"/>
            <a:ext cx="12028487" cy="6623050"/>
            <a:chOff x="1899" y="233363"/>
            <a:chExt cx="12028736" cy="6623185"/>
          </a:xfrm>
        </p:grpSpPr>
        <p:pic>
          <p:nvPicPr>
            <p:cNvPr id="4" name="图片 5">
              <a:extLst>
                <a:ext uri="{FF2B5EF4-FFF2-40B4-BE49-F238E27FC236}">
                  <a16:creationId xmlns:a16="http://schemas.microsoft.com/office/drawing/2014/main" id="{AB39F12A-1453-BD5C-0185-30F1F9CADC5D}"/>
                </a:ext>
              </a:extLst>
            </p:cNvPr>
            <p:cNvPicPr>
              <a:picLocks noChangeAspect="1" noChangeArrowheads="1"/>
            </p:cNvPicPr>
            <p:nvPr userDrawn="1">
              <p:custDataLst>
                <p:tags r:id="rId4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9" y="5780791"/>
              <a:ext cx="1765355" cy="1075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图片 6">
              <a:extLst>
                <a:ext uri="{FF2B5EF4-FFF2-40B4-BE49-F238E27FC236}">
                  <a16:creationId xmlns:a16="http://schemas.microsoft.com/office/drawing/2014/main" id="{4DE285F4-DDEC-B32A-1BC7-40B16168ED31}"/>
                </a:ext>
              </a:extLst>
            </p:cNvPr>
            <p:cNvPicPr>
              <a:picLocks noChangeAspect="1" noChangeArrowheads="1"/>
            </p:cNvPicPr>
            <p:nvPr userDrawn="1">
              <p:custDataLst>
                <p:tags r:id="rId5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1341" y="233363"/>
              <a:ext cx="869294" cy="64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 hidden="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隶书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日期占位符 2" hidden="1">
            <a:extLst>
              <a:ext uri="{FF2B5EF4-FFF2-40B4-BE49-F238E27FC236}">
                <a16:creationId xmlns:a16="http://schemas.microsoft.com/office/drawing/2014/main" id="{5317B53C-F6D4-6849-C7D7-67D9A8CEEA4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fld id="{2098BECF-5258-41C3-86DA-3513EC98FB02}" type="datetimeFigureOut">
              <a:rPr lang="zh-CN" altLang="en-US"/>
              <a:pPr>
                <a:defRPr/>
              </a:pPr>
              <a:t>2022/12/11</a:t>
            </a:fld>
            <a:endParaRPr lang="zh-CN" altLang="en-US"/>
          </a:p>
        </p:txBody>
      </p:sp>
      <p:sp>
        <p:nvSpPr>
          <p:cNvPr id="7" name="页脚占位符 3" hidden="1">
            <a:extLst>
              <a:ext uri="{FF2B5EF4-FFF2-40B4-BE49-F238E27FC236}">
                <a16:creationId xmlns:a16="http://schemas.microsoft.com/office/drawing/2014/main" id="{8E9F475D-0B7B-AA7B-CAFE-837937FE25C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 hidden="1">
            <a:extLst>
              <a:ext uri="{FF2B5EF4-FFF2-40B4-BE49-F238E27FC236}">
                <a16:creationId xmlns:a16="http://schemas.microsoft.com/office/drawing/2014/main" id="{54082566-8841-5348-AB05-6A8301B499A9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4552E0-0E87-4331-9A00-572CE8601AC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2813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EA24D4B-0B4E-A630-E685-D2C57F64867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92100" y="304800"/>
            <a:ext cx="11607800" cy="624840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grpSp>
        <p:nvGrpSpPr>
          <p:cNvPr id="4" name="组合 5">
            <a:extLst>
              <a:ext uri="{FF2B5EF4-FFF2-40B4-BE49-F238E27FC236}">
                <a16:creationId xmlns:a16="http://schemas.microsoft.com/office/drawing/2014/main" id="{2BB844CF-B518-8D64-2E96-F123643D481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588" y="5272088"/>
            <a:ext cx="12190412" cy="1585912"/>
            <a:chOff x="1899" y="5271972"/>
            <a:chExt cx="12190102" cy="1586028"/>
          </a:xfrm>
        </p:grpSpPr>
        <p:pic>
          <p:nvPicPr>
            <p:cNvPr id="5" name="图片 8">
              <a:extLst>
                <a:ext uri="{FF2B5EF4-FFF2-40B4-BE49-F238E27FC236}">
                  <a16:creationId xmlns:a16="http://schemas.microsoft.com/office/drawing/2014/main" id="{8A0F6234-D1FB-F84E-09AA-B91FD823D781}"/>
                </a:ext>
              </a:extLst>
            </p:cNvPr>
            <p:cNvPicPr>
              <a:picLocks noChangeAspect="1" noChangeArrowheads="1"/>
            </p:cNvPicPr>
            <p:nvPr userDrawn="1">
              <p:custDataLst>
                <p:tags r:id="rId5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9" y="5780791"/>
              <a:ext cx="1765355" cy="1075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9">
              <a:extLst>
                <a:ext uri="{FF2B5EF4-FFF2-40B4-BE49-F238E27FC236}">
                  <a16:creationId xmlns:a16="http://schemas.microsoft.com/office/drawing/2014/main" id="{7369A661-327F-584D-C0BB-50052D02AE28}"/>
                </a:ext>
              </a:extLst>
            </p:cNvPr>
            <p:cNvPicPr>
              <a:picLocks noChangeAspect="1" noChangeArrowheads="1"/>
            </p:cNvPicPr>
            <p:nvPr userDrawn="1">
              <p:custDataLst>
                <p:tags r:id="rId6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6519" y="5271972"/>
              <a:ext cx="4195482" cy="1586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隶书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itchFamily="49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7C1CC5E9-A355-94F8-E51D-DCD3CD4EDD20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fld id="{602E6E9E-BC35-47D4-821D-D17F23670FB1}" type="datetimeFigureOut">
              <a:rPr lang="zh-CN" altLang="en-US"/>
              <a:pPr>
                <a:defRPr/>
              </a:pPr>
              <a:t>2022/12/11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F51BB2AC-C80D-8C5E-8CFE-6B6BFACEF3D4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3D2EE177-E6E9-EB25-E9E6-E6FA5B3F01F7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AB055C-C65F-4C65-828A-FDC54799F6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7405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9F66FE1-459E-361E-28BE-495A931B9ED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2825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noProof="1">
              <a:sym typeface="+mn-ea"/>
            </a:endParaRPr>
          </a:p>
        </p:txBody>
      </p:sp>
      <p:pic>
        <p:nvPicPr>
          <p:cNvPr id="4" name="图片 11">
            <a:extLst>
              <a:ext uri="{FF2B5EF4-FFF2-40B4-BE49-F238E27FC236}">
                <a16:creationId xmlns:a16="http://schemas.microsoft.com/office/drawing/2014/main" id="{6EA4E7FA-0A70-D22A-133D-FECDC5CA45C5}"/>
              </a:ext>
            </a:extLst>
          </p:cNvPr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5780088"/>
            <a:ext cx="17653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隶书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itchFamily="49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itchFamily="49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itchFamily="49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itchFamily="49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itchFamily="49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itchFamily="49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0965387B-236A-1FA5-DB93-FB3470B2B80C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fld id="{95C911F9-A708-4D38-9DFF-28B6320FD2CE}" type="datetimeFigureOut">
              <a:rPr lang="zh-CN" altLang="en-US"/>
              <a:pPr>
                <a:defRPr/>
              </a:pPr>
              <a:t>2022/12/11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81D11793-B17D-93D6-40EE-C1EBB613C088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CC570733-CCD1-0468-822C-AD61FB134655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D7D161-59AF-426E-806C-4CF2C3127E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2707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744942-F5A0-0B40-7155-B622DABD876B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noProof="1">
              <a:sym typeface="+mn-ea"/>
            </a:endParaRPr>
          </a:p>
        </p:txBody>
      </p:sp>
      <p:pic>
        <p:nvPicPr>
          <p:cNvPr id="4" name="图片 11">
            <a:extLst>
              <a:ext uri="{FF2B5EF4-FFF2-40B4-BE49-F238E27FC236}">
                <a16:creationId xmlns:a16="http://schemas.microsoft.com/office/drawing/2014/main" id="{2E93E922-B8BB-CD94-CE0E-709227624E76}"/>
              </a:ext>
            </a:extLst>
          </p:cNvPr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325" y="160338"/>
            <a:ext cx="6604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隶书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itchFamily="49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itchFamily="49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FB50669D-7095-1F31-0BD8-CCDB9D4F4F5A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fld id="{43E2B9A2-FD41-4D96-9C30-86D54904BDB2}" type="datetimeFigureOut">
              <a:rPr lang="zh-CN" altLang="en-US"/>
              <a:pPr>
                <a:defRPr/>
              </a:pPr>
              <a:t>2022/12/11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134E1F66-6450-06CC-5AB7-55CE28AE5906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48C1113C-E277-16DC-483F-A71D5B3BAD08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17270-7E53-4021-B4B6-2DC76834F4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6248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C788E9F-8933-6D7E-2B00-F59BA610F46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noProof="1">
              <a:sym typeface="+mn-ea"/>
            </a:endParaRPr>
          </a:p>
        </p:txBody>
      </p:sp>
      <p:pic>
        <p:nvPicPr>
          <p:cNvPr id="4" name="图片 12">
            <a:extLst>
              <a:ext uri="{FF2B5EF4-FFF2-40B4-BE49-F238E27FC236}">
                <a16:creationId xmlns:a16="http://schemas.microsoft.com/office/drawing/2014/main" id="{93FE5533-D8AD-8DEB-7CD0-9327A9A949BC}"/>
              </a:ext>
            </a:extLst>
          </p:cNvPr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38" y="5272088"/>
            <a:ext cx="4195762" cy="158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隶书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itchFamily="49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itchFamily="49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BB7AA081-DFA0-F9F2-3A42-5E0937F2D724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fld id="{0CA3E8F0-8864-4F99-8034-D45D92DAABFF}" type="datetimeFigureOut">
              <a:rPr lang="zh-CN" altLang="en-US"/>
              <a:pPr>
                <a:defRPr/>
              </a:pPr>
              <a:t>2022/12/11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345717A3-8FDD-B2E6-1A4B-DD1C19DA3595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A7847EAD-767B-51A9-0C07-4522439F10BF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217D8A-2E40-4B03-BCCA-62CE858217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8926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A6238FB-1AE4-0F6E-6706-73243D71C2F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隶书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itchFamily="49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itchFamily="49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itchFamily="49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itchFamily="49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2">
            <a:extLst>
              <a:ext uri="{FF2B5EF4-FFF2-40B4-BE49-F238E27FC236}">
                <a16:creationId xmlns:a16="http://schemas.microsoft.com/office/drawing/2014/main" id="{57C79832-54F1-0F57-94E1-3C611B46578F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fld id="{E8295F63-01FE-489D-A09A-ABEE7DF89D60}" type="datetimeFigureOut">
              <a:rPr lang="zh-CN" altLang="en-US"/>
              <a:pPr>
                <a:defRPr/>
              </a:pPr>
              <a:t>2022/12/11</a:t>
            </a:fld>
            <a:endParaRPr lang="zh-CN" altLang="en-US"/>
          </a:p>
        </p:txBody>
      </p:sp>
      <p:sp>
        <p:nvSpPr>
          <p:cNvPr id="5" name="页脚占位符 3">
            <a:extLst>
              <a:ext uri="{FF2B5EF4-FFF2-40B4-BE49-F238E27FC236}">
                <a16:creationId xmlns:a16="http://schemas.microsoft.com/office/drawing/2014/main" id="{20A73E4D-4969-A39E-F7B7-1554900E7B34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>
            <a:extLst>
              <a:ext uri="{FF2B5EF4-FFF2-40B4-BE49-F238E27FC236}">
                <a16:creationId xmlns:a16="http://schemas.microsoft.com/office/drawing/2014/main" id="{4A7E3F9C-7257-41FE-9B25-10AD07B5C2C3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BA89D1-1214-4600-8329-C82FB47DE1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45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4CD995-CA64-36B4-AEB8-C4B23CA3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A6929F-DE89-298E-C8C7-4DC6C35667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F7D3E7-1CD7-C31E-DB91-4A6E30279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20A3B9-21D7-FA38-10E7-97A34724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ACB9-3696-4AAD-9FAA-F879C0DB634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FBD490-E32A-AE92-4887-7668A6856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CA77BB-817C-3979-439B-F52444094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020F-6AE9-4371-A486-C68244ACB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6693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 bwMode="auto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9B29F94-D40C-207B-E009-D1A8571B397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noProof="1">
              <a:sym typeface="+mn-ea"/>
            </a:endParaRPr>
          </a:p>
        </p:txBody>
      </p:sp>
      <p:grpSp>
        <p:nvGrpSpPr>
          <p:cNvPr id="4" name="组合 10">
            <a:extLst>
              <a:ext uri="{FF2B5EF4-FFF2-40B4-BE49-F238E27FC236}">
                <a16:creationId xmlns:a16="http://schemas.microsoft.com/office/drawing/2014/main" id="{3B18DC9F-976A-6314-8FA7-6BA115F8BDF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588" y="4733925"/>
            <a:ext cx="12190412" cy="2124075"/>
            <a:chOff x="1899" y="4734032"/>
            <a:chExt cx="12190102" cy="2123968"/>
          </a:xfrm>
        </p:grpSpPr>
        <p:pic>
          <p:nvPicPr>
            <p:cNvPr id="5" name="图片 12">
              <a:extLst>
                <a:ext uri="{FF2B5EF4-FFF2-40B4-BE49-F238E27FC236}">
                  <a16:creationId xmlns:a16="http://schemas.microsoft.com/office/drawing/2014/main" id="{8EA3621F-6FD2-72BE-2919-C982607F31BE}"/>
                </a:ext>
              </a:extLst>
            </p:cNvPr>
            <p:cNvPicPr>
              <a:picLocks noChangeAspect="1" noChangeArrowheads="1"/>
            </p:cNvPicPr>
            <p:nvPr userDrawn="1">
              <p:custDataLst>
                <p:tags r:id="rId5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9" y="5031297"/>
              <a:ext cx="2995301" cy="1825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13">
              <a:extLst>
                <a:ext uri="{FF2B5EF4-FFF2-40B4-BE49-F238E27FC236}">
                  <a16:creationId xmlns:a16="http://schemas.microsoft.com/office/drawing/2014/main" id="{61AB6557-974A-A817-4329-83EB16D4EE73}"/>
                </a:ext>
              </a:extLst>
            </p:cNvPr>
            <p:cNvPicPr>
              <a:picLocks noChangeAspect="1" noChangeArrowheads="1"/>
            </p:cNvPicPr>
            <p:nvPr userDrawn="1">
              <p:custDataLst>
                <p:tags r:id="rId6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3520" y="4734032"/>
              <a:ext cx="5618481" cy="2123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itchFamily="49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234D8364-B95C-39E8-0B92-1DA85F7DD222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fld id="{4E708394-E58E-47E4-8C38-FCAD8579278E}" type="datetimeFigureOut">
              <a:rPr lang="zh-CN" altLang="en-US"/>
              <a:pPr>
                <a:defRPr/>
              </a:pPr>
              <a:t>2022/12/11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947BA115-CD6C-8B57-1865-B10ACF13B4FB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793F7224-DE56-A9E6-FDE9-276583F5DDB5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10E76A-22EE-4B54-A0A6-1A1BF90E4A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9778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77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04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37" r="25709" b="1369"/>
          <a:stretch>
            <a:fillRect/>
          </a:stretch>
        </p:blipFill>
        <p:spPr>
          <a:xfrm flipH="1">
            <a:off x="0" y="2589891"/>
            <a:ext cx="5310061" cy="4268109"/>
          </a:xfrm>
          <a:prstGeom prst="rect">
            <a:avLst/>
          </a:prstGeom>
        </p:spPr>
      </p:pic>
      <p:pic>
        <p:nvPicPr>
          <p:cNvPr id="20" name="图片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8000"/>
            <a:ext cx="12193200" cy="1080000"/>
          </a:xfrm>
          <a:prstGeom prst="rect">
            <a:avLst/>
          </a:prstGeom>
        </p:spPr>
      </p:pic>
      <p:pic>
        <p:nvPicPr>
          <p:cNvPr id="21" name="图片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8" t="54923" b="17002"/>
          <a:stretch>
            <a:fillRect/>
          </a:stretch>
        </p:blipFill>
        <p:spPr>
          <a:xfrm>
            <a:off x="0" y="0"/>
            <a:ext cx="3641378" cy="1321432"/>
          </a:xfrm>
          <a:prstGeom prst="rect">
            <a:avLst/>
          </a:prstGeom>
        </p:spPr>
      </p:pic>
      <p:pic>
        <p:nvPicPr>
          <p:cNvPr id="22" name="图片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0236" y="1985973"/>
            <a:ext cx="1153579" cy="1182419"/>
          </a:xfrm>
          <a:prstGeom prst="rect">
            <a:avLst/>
          </a:prstGeom>
        </p:spPr>
      </p:pic>
      <p:pic>
        <p:nvPicPr>
          <p:cNvPr id="23" name="图片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94" t="14050" r="16823" b="22946"/>
          <a:stretch>
            <a:fillRect/>
          </a:stretch>
        </p:blipFill>
        <p:spPr>
          <a:xfrm>
            <a:off x="1660688" y="444314"/>
            <a:ext cx="2385391" cy="874644"/>
          </a:xfrm>
          <a:prstGeom prst="rect">
            <a:avLst/>
          </a:prstGeom>
        </p:spPr>
      </p:pic>
      <p:pic>
        <p:nvPicPr>
          <p:cNvPr id="24" name="图片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5"/>
          <a:stretch>
            <a:fillRect/>
          </a:stretch>
        </p:blipFill>
        <p:spPr>
          <a:xfrm>
            <a:off x="10159142" y="0"/>
            <a:ext cx="2032858" cy="1659933"/>
          </a:xfrm>
          <a:prstGeom prst="rect">
            <a:avLst/>
          </a:prstGeom>
        </p:spPr>
      </p:pic>
      <p:pic>
        <p:nvPicPr>
          <p:cNvPr id="25" name="图片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3979">
            <a:off x="10901348" y="3916788"/>
            <a:ext cx="769769" cy="1148286"/>
          </a:xfrm>
          <a:prstGeom prst="rect">
            <a:avLst/>
          </a:prstGeom>
        </p:spPr>
      </p:pic>
      <p:pic>
        <p:nvPicPr>
          <p:cNvPr id="26" name="图片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3979">
            <a:off x="10300064" y="4762332"/>
            <a:ext cx="371107" cy="553592"/>
          </a:xfrm>
          <a:prstGeom prst="rect">
            <a:avLst/>
          </a:prstGeom>
        </p:spPr>
      </p:pic>
      <p:cxnSp>
        <p:nvCxnSpPr>
          <p:cNvPr id="30" name="直接连接符"/>
          <p:cNvCxnSpPr/>
          <p:nvPr userDrawn="1"/>
        </p:nvCxnSpPr>
        <p:spPr>
          <a:xfrm flipH="1">
            <a:off x="8510787" y="1047855"/>
            <a:ext cx="372895" cy="427889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"/>
          <p:cNvCxnSpPr/>
          <p:nvPr userDrawn="1"/>
        </p:nvCxnSpPr>
        <p:spPr>
          <a:xfrm flipH="1">
            <a:off x="8418809" y="1475744"/>
            <a:ext cx="332479" cy="390789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"/>
          <p:cNvCxnSpPr/>
          <p:nvPr userDrawn="1"/>
        </p:nvCxnSpPr>
        <p:spPr>
          <a:xfrm flipH="1">
            <a:off x="4851777" y="1416890"/>
            <a:ext cx="295663" cy="34751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"/>
          <p:cNvCxnSpPr/>
          <p:nvPr userDrawn="1"/>
        </p:nvCxnSpPr>
        <p:spPr>
          <a:xfrm flipH="1">
            <a:off x="4782608" y="1764107"/>
            <a:ext cx="307007" cy="36085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"/>
          <p:cNvSpPr>
            <a:spLocks noChangeAspect="1"/>
          </p:cNvSpPr>
          <p:nvPr userDrawn="1"/>
        </p:nvSpPr>
        <p:spPr>
          <a:xfrm>
            <a:off x="5244155" y="1146741"/>
            <a:ext cx="180000" cy="1800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5" name="椭圆"/>
          <p:cNvSpPr>
            <a:spLocks noChangeAspect="1"/>
          </p:cNvSpPr>
          <p:nvPr userDrawn="1"/>
        </p:nvSpPr>
        <p:spPr>
          <a:xfrm>
            <a:off x="8167250" y="1958928"/>
            <a:ext cx="180000" cy="18000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6" name="文本占位符"/>
          <p:cNvSpPr>
            <a:spLocks noGrp="1"/>
          </p:cNvSpPr>
          <p:nvPr>
            <p:ph type="body" sz="quarter" idx="12" hasCustomPrompt="1"/>
          </p:nvPr>
        </p:nvSpPr>
        <p:spPr>
          <a:xfrm>
            <a:off x="3134921" y="3678013"/>
            <a:ext cx="7200000" cy="418191"/>
          </a:xfrm>
          <a:prstGeom prst="rect">
            <a:avLst/>
          </a:prstGeom>
        </p:spPr>
        <p:txBody>
          <a:bodyPr wrap="square" lIns="144000" anchor="t">
            <a:spAutoFit/>
          </a:bodyPr>
          <a:lstStyle>
            <a:lvl1pPr marL="0" indent="0" algn="ctr">
              <a:lnSpc>
                <a:spcPct val="150000"/>
              </a:lnSpc>
              <a:buNone/>
              <a:defRPr sz="1600" b="0" spc="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单击此处添加您的文字内容</a:t>
            </a:r>
          </a:p>
        </p:txBody>
      </p:sp>
      <p:sp>
        <p:nvSpPr>
          <p:cNvPr id="37" name="标题占位符"/>
          <p:cNvSpPr>
            <a:spLocks noGrp="1"/>
          </p:cNvSpPr>
          <p:nvPr>
            <p:ph type="body" sz="quarter" idx="11" hasCustomPrompt="1"/>
          </p:nvPr>
        </p:nvSpPr>
        <p:spPr>
          <a:xfrm>
            <a:off x="3134921" y="2729356"/>
            <a:ext cx="7200000" cy="861774"/>
          </a:xfrm>
          <a:prstGeom prst="rect">
            <a:avLst/>
          </a:prstGeom>
        </p:spPr>
        <p:txBody>
          <a:bodyPr wrap="square" lIns="144000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5000" b="0" spc="200" baseline="0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pPr marL="0" lvl="0"/>
            <a:r>
              <a:rPr lang="zh-CN" altLang="en-US" dirty="0"/>
              <a:t>添加标题</a:t>
            </a:r>
          </a:p>
        </p:txBody>
      </p:sp>
      <p:sp>
        <p:nvSpPr>
          <p:cNvPr id="38" name="数字占位符"/>
          <p:cNvSpPr>
            <a:spLocks noGrp="1"/>
          </p:cNvSpPr>
          <p:nvPr>
            <p:ph type="body" sz="quarter" idx="10" hasCustomPrompt="1"/>
          </p:nvPr>
        </p:nvSpPr>
        <p:spPr>
          <a:xfrm>
            <a:off x="4934921" y="1020070"/>
            <a:ext cx="3600000" cy="113877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zh-CN" altLang="en-US" sz="6800" b="0" i="0" u="none" spc="0" baseline="0" dirty="0">
                <a:solidFill>
                  <a:schemeClr val="accent2"/>
                </a:solidFill>
                <a:effectLst/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altLang="zh-C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0475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（无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91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59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DA56A11-A305-4207-B580-84D8A9A1FB98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1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D52E8-0FFE-5ED1-3CDF-48BF087FA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A5321A-7761-CD72-BB5C-C29A55DEA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F378B6-30EA-65D3-2C55-249993DDB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8B9304-48B5-8FB3-322D-1380F7197D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616FE96-0656-4B2C-9E99-965BCA908C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249FF8-6D5A-55BC-8748-B46211FCF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ACB9-3696-4AAD-9FAA-F879C0DB634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B75583B-14D2-ED47-0A42-C56E1D6D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F6F0148-FC47-858D-0054-8A2EAA2C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020F-6AE9-4371-A486-C68244ACB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67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FD83D-1EE6-B76B-546D-FF3CF6821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09A4D4-2E9F-D8D0-965E-E0E1A1FB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ACB9-3696-4AAD-9FAA-F879C0DB634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486807-14B9-6B3A-464D-F538F3143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C84165-D9ED-593D-59CD-C66D9D947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020F-6AE9-4371-A486-C68244ACB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209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52F096-37BD-FDAB-8ABB-34C37590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ACB9-3696-4AAD-9FAA-F879C0DB634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603B4F-720B-A89D-6E8D-80274D5B2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A2FC69-3511-E47A-A080-26C8A22CE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020F-6AE9-4371-A486-C68244ACB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89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184F9-1E7A-5D65-8B51-C80B36B1C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26DDD2-332E-2C74-3914-7F4130B9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C3BD4B-8448-124C-5344-EFE888AF6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B7A32E-A2D9-08DC-3ECF-340EF064E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ACB9-3696-4AAD-9FAA-F879C0DB634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127C3F-692F-E037-4979-3F1B7339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B93F53-431A-8E17-A2D3-C99627ABE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020F-6AE9-4371-A486-C68244ACB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278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9DAAF-66EF-69D0-4A8F-AADF39BB9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E785F0-616A-0142-9EA6-A0627424A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05CFFA-5FA8-E7CD-51A8-C691FD6DA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2D0ADE-13F4-F2AE-752A-1EC85B22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ACB9-3696-4AAD-9FAA-F879C0DB634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93F0A3-A42C-08AD-06E0-F3E3D02CE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CF32B7-7579-DD3F-2578-46284363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020F-6AE9-4371-A486-C68244ACB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53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3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ags" Target="../tags/tag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9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158618-3FFA-B865-3CF6-23A63E3B0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8ACF90-596D-C8B2-84DD-599216A0D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75C01C-4CC9-D9CF-6C4B-53D3572E34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1ACB9-3696-4AAD-9FAA-F879C0DB634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320148-0F88-F86E-95B4-30385324E6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98EC56-F134-8D82-A4D3-57C6B68B6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7020F-6AE9-4371-A486-C68244ACB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98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28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>
            <a:extLst>
              <a:ext uri="{FF2B5EF4-FFF2-40B4-BE49-F238E27FC236}">
                <a16:creationId xmlns:a16="http://schemas.microsoft.com/office/drawing/2014/main" id="{8AE7E4D1-CF40-433E-147B-DDC7293DBC89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2">
            <a:extLst>
              <a:ext uri="{FF2B5EF4-FFF2-40B4-BE49-F238E27FC236}">
                <a16:creationId xmlns:a16="http://schemas.microsoft.com/office/drawing/2014/main" id="{21121DE7-7339-D591-D945-A4EAB8320AFD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669925" y="952500"/>
            <a:ext cx="10852150" cy="5389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DDD36A-E680-CF06-9BEB-620B44979AEA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 eaLnBrk="1" hangingPunct="1">
              <a:lnSpc>
                <a:spcPct val="120000"/>
              </a:lnSpc>
              <a:defRPr sz="1200" baseline="0" noProof="1">
                <a:solidFill>
                  <a:schemeClr val="tx1">
                    <a:tint val="75000"/>
                  </a:schemeClr>
                </a:solidFill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fld id="{793A8A1A-7804-4E85-8873-5E170FC28178}" type="datetimeFigureOut">
              <a:rPr lang="zh-CN" altLang="en-US"/>
              <a:pPr>
                <a:defRPr/>
              </a:pPr>
              <a:t>2022/12/11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D4DDC4-E7C6-6ED1-FFC9-2A24C996AE5A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 eaLnBrk="1" hangingPunct="1">
              <a:lnSpc>
                <a:spcPct val="120000"/>
              </a:lnSpc>
              <a:defRPr sz="1200" baseline="0" noProof="1">
                <a:solidFill>
                  <a:schemeClr val="tx1">
                    <a:tint val="75000"/>
                  </a:schemeClr>
                </a:solidFill>
                <a:latin typeface="隶书" pitchFamily="49" charset="-122"/>
                <a:ea typeface="隶书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A68A03-5260-28EE-C8E4-EB2C21448B33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  <a:normAutofit/>
          </a:bodyPr>
          <a:lstStyle>
            <a:lvl1pPr algn="r" eaLnBrk="1" hangingPunct="1">
              <a:lnSpc>
                <a:spcPct val="120000"/>
              </a:lnSpc>
              <a:defRPr sz="1200">
                <a:solidFill>
                  <a:srgbClr val="898989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pPr>
              <a:defRPr/>
            </a:pPr>
            <a:fld id="{F30614B5-25C1-42D6-9E3F-1DC3C0453D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7" name="KSO_TEMPLATE" hidden="1">
            <a:extLst>
              <a:ext uri="{FF2B5EF4-FFF2-40B4-BE49-F238E27FC236}">
                <a16:creationId xmlns:a16="http://schemas.microsoft.com/office/drawing/2014/main" id="{7754BDB3-9D37-82AB-8D91-B1A34DAC39EA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62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 spc="200">
          <a:solidFill>
            <a:srgbClr val="262626"/>
          </a:solidFill>
          <a:latin typeface="Arial" panose="020B0604020202020204" pitchFamily="34" charset="0"/>
          <a:ea typeface="隶书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隶书" panose="020105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隶书" panose="020105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隶书" panose="020105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隶书" panose="020105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隶书" panose="020105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隶书" panose="020105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隶书" panose="020105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262626"/>
          </a:solidFill>
          <a:latin typeface="Arial" panose="020B0604020202020204" pitchFamily="34" charset="0"/>
          <a:ea typeface="隶书" panose="02010509060101010101" pitchFamily="49" charset="-122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rgbClr val="262626"/>
          </a:solidFill>
          <a:latin typeface="Arial" panose="020B0604020202020204" pitchFamily="34" charset="0"/>
          <a:ea typeface="隶书" pitchFamily="49" charset="-122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隶书" pitchFamily="49" charset="-122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隶书" pitchFamily="49" charset="-122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隶书" pitchFamily="49" charset="-122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rgbClr val="262626"/>
          </a:solidFill>
          <a:latin typeface="Arial" panose="020B0604020202020204" pitchFamily="34" charset="0"/>
          <a:ea typeface="隶书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4"/>
          <a:stretch>
            <a:fillRect/>
          </a:stretch>
        </p:blipFill>
        <p:spPr>
          <a:xfrm>
            <a:off x="0" y="0"/>
            <a:ext cx="12192000" cy="338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8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6" r:id="rId4"/>
    <p:sldLayoutId id="2147483697" r:id="rId5"/>
    <p:sldLayoutId id="2147483698" r:id="rId6"/>
    <p:sldLayoutId id="2147483699" r:id="rId7"/>
  </p:sldLayoutIdLst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tags" Target="../tags/tag106.xml"/><Relationship Id="rId18" Type="http://schemas.openxmlformats.org/officeDocument/2006/relationships/tags" Target="../tags/tag111.xml"/><Relationship Id="rId3" Type="http://schemas.openxmlformats.org/officeDocument/2006/relationships/tags" Target="../tags/tag96.xml"/><Relationship Id="rId21" Type="http://schemas.openxmlformats.org/officeDocument/2006/relationships/slideLayout" Target="../slideLayouts/slideLayout28.xml"/><Relationship Id="rId7" Type="http://schemas.openxmlformats.org/officeDocument/2006/relationships/tags" Target="../tags/tag100.xml"/><Relationship Id="rId12" Type="http://schemas.openxmlformats.org/officeDocument/2006/relationships/tags" Target="../tags/tag105.xml"/><Relationship Id="rId17" Type="http://schemas.openxmlformats.org/officeDocument/2006/relationships/tags" Target="../tags/tag110.xml"/><Relationship Id="rId25" Type="http://schemas.openxmlformats.org/officeDocument/2006/relationships/image" Target="../media/image36.png"/><Relationship Id="rId2" Type="http://schemas.openxmlformats.org/officeDocument/2006/relationships/tags" Target="../tags/tag95.xml"/><Relationship Id="rId16" Type="http://schemas.openxmlformats.org/officeDocument/2006/relationships/tags" Target="../tags/tag109.xml"/><Relationship Id="rId20" Type="http://schemas.openxmlformats.org/officeDocument/2006/relationships/tags" Target="../tags/tag113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24" Type="http://schemas.openxmlformats.org/officeDocument/2006/relationships/image" Target="../media/image2.png"/><Relationship Id="rId5" Type="http://schemas.openxmlformats.org/officeDocument/2006/relationships/tags" Target="../tags/tag98.xml"/><Relationship Id="rId15" Type="http://schemas.openxmlformats.org/officeDocument/2006/relationships/tags" Target="../tags/tag108.xml"/><Relationship Id="rId23" Type="http://schemas.openxmlformats.org/officeDocument/2006/relationships/slide" Target="slide11.xml"/><Relationship Id="rId10" Type="http://schemas.openxmlformats.org/officeDocument/2006/relationships/tags" Target="../tags/tag103.xml"/><Relationship Id="rId19" Type="http://schemas.openxmlformats.org/officeDocument/2006/relationships/tags" Target="../tags/tag112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tags" Target="../tags/tag107.xml"/><Relationship Id="rId2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ADA72D0-ABB7-A696-C7D8-939E8F767C61}"/>
              </a:ext>
            </a:extLst>
          </p:cNvPr>
          <p:cNvSpPr txBox="1"/>
          <p:nvPr/>
        </p:nvSpPr>
        <p:spPr>
          <a:xfrm>
            <a:off x="430604" y="664267"/>
            <a:ext cx="7687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旧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民主主义革命（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1840-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1919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</a:p>
        </p:txBody>
      </p:sp>
      <p:sp>
        <p:nvSpPr>
          <p:cNvPr id="5" name="文本框 12">
            <a:extLst>
              <a:ext uri="{FF2B5EF4-FFF2-40B4-BE49-F238E27FC236}">
                <a16:creationId xmlns:a16="http://schemas.microsoft.com/office/drawing/2014/main" id="{FD4279F3-3751-8EB7-0592-F6522656916C}"/>
              </a:ext>
            </a:extLst>
          </p:cNvPr>
          <p:cNvSpPr txBox="1"/>
          <p:nvPr/>
        </p:nvSpPr>
        <p:spPr>
          <a:xfrm>
            <a:off x="1046425" y="202602"/>
            <a:ext cx="1009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中国近代史（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1840-1949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07F342-6647-B1AB-525D-2F059874304F}"/>
              </a:ext>
            </a:extLst>
          </p:cNvPr>
          <p:cNvSpPr txBox="1"/>
          <p:nvPr/>
        </p:nvSpPr>
        <p:spPr>
          <a:xfrm>
            <a:off x="4389170" y="665581"/>
            <a:ext cx="5446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中国半殖民地半封建社会的形成与发展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071CCC-6B48-1757-16A6-B6BE7677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20" y="1300696"/>
            <a:ext cx="9090719" cy="5113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318489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1084B63-5DB7-AB92-B96A-48D2385BF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72" y="0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3C33A1-7760-8EF2-DC2E-4603017F8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B759DC-BD7E-D1E4-230C-4911CEB0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472" y="3429000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E728BD-E2B6-064D-3CF8-55EFFB838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97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4278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B47DB9E-9FD4-08E2-533B-C80B5D63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72" y="0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8B09265-EC80-3CBC-BD09-B2C19797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6" y="3428703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61B9A8-69EC-AAB7-5ACB-0298AFEAF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472" y="3428703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578EFA-5AF3-8FC5-9682-01BEC3778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56" y="-594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8539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0EB9633-D8C4-4BE8-110C-41469E75BF05}"/>
              </a:ext>
            </a:extLst>
          </p:cNvPr>
          <p:cNvSpPr txBox="1"/>
          <p:nvPr/>
        </p:nvSpPr>
        <p:spPr>
          <a:xfrm>
            <a:off x="873396" y="3016876"/>
            <a:ext cx="7514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  <a:latin typeface="+mj-ea"/>
                <a:ea typeface="+mj-ea"/>
              </a:rPr>
              <a:t>⑸ </a:t>
            </a:r>
            <a:r>
              <a:rPr lang="zh-CN" altLang="en-US" sz="2000" b="1" dirty="0">
                <a:latin typeface="+mj-ea"/>
                <a:ea typeface="+mj-ea"/>
              </a:rPr>
              <a:t>解放战争（</a:t>
            </a:r>
            <a:r>
              <a:rPr lang="en-US" altLang="zh-CN" sz="2000" b="1" dirty="0">
                <a:latin typeface="+mj-ea"/>
                <a:ea typeface="+mj-ea"/>
              </a:rPr>
              <a:t>1945.8</a:t>
            </a:r>
            <a:r>
              <a:rPr lang="zh-CN" altLang="en-US" sz="2000" b="1" dirty="0">
                <a:latin typeface="+mj-ea"/>
                <a:ea typeface="+mj-ea"/>
              </a:rPr>
              <a:t>－</a:t>
            </a:r>
            <a:r>
              <a:rPr lang="en-US" altLang="zh-CN" sz="2000" b="1" dirty="0">
                <a:latin typeface="+mj-ea"/>
                <a:ea typeface="+mj-ea"/>
              </a:rPr>
              <a:t>1949.9</a:t>
            </a:r>
            <a:r>
              <a:rPr lang="zh-CN" altLang="en-US" sz="2000" b="1" dirty="0">
                <a:latin typeface="+mj-ea"/>
                <a:ea typeface="+mj-ea"/>
              </a:rPr>
              <a:t>）                                                          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F89FAA-5F59-D8D3-53D5-36BCFBF0A777}"/>
              </a:ext>
            </a:extLst>
          </p:cNvPr>
          <p:cNvSpPr txBox="1"/>
          <p:nvPr/>
        </p:nvSpPr>
        <p:spPr>
          <a:xfrm>
            <a:off x="401814" y="664267"/>
            <a:ext cx="416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民主主义革命（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1919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1949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C46146-EBEB-B174-AC80-C370B695DF22}"/>
              </a:ext>
            </a:extLst>
          </p:cNvPr>
          <p:cNvSpPr txBox="1"/>
          <p:nvPr/>
        </p:nvSpPr>
        <p:spPr>
          <a:xfrm>
            <a:off x="4441318" y="664267"/>
            <a:ext cx="4553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中国共产党和新民主主义革命的胜利</a:t>
            </a:r>
          </a:p>
        </p:txBody>
      </p:sp>
      <p:sp>
        <p:nvSpPr>
          <p:cNvPr id="6" name="文本框 12">
            <a:extLst>
              <a:ext uri="{FF2B5EF4-FFF2-40B4-BE49-F238E27FC236}">
                <a16:creationId xmlns:a16="http://schemas.microsoft.com/office/drawing/2014/main" id="{6D0DEB73-2C00-AD22-9935-E06937C07445}"/>
              </a:ext>
            </a:extLst>
          </p:cNvPr>
          <p:cNvSpPr txBox="1"/>
          <p:nvPr/>
        </p:nvSpPr>
        <p:spPr>
          <a:xfrm>
            <a:off x="1046425" y="202602"/>
            <a:ext cx="1009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中国近代史（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1840-1949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8F7C94-14DB-A33C-39D3-BD09B49ED672}"/>
              </a:ext>
            </a:extLst>
          </p:cNvPr>
          <p:cNvSpPr txBox="1"/>
          <p:nvPr/>
        </p:nvSpPr>
        <p:spPr>
          <a:xfrm>
            <a:off x="8765742" y="683615"/>
            <a:ext cx="1747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（国共关系史）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A76F63-AE0D-AF3B-56BA-D8F7D326B42D}"/>
              </a:ext>
            </a:extLst>
          </p:cNvPr>
          <p:cNvSpPr txBox="1"/>
          <p:nvPr/>
        </p:nvSpPr>
        <p:spPr>
          <a:xfrm>
            <a:off x="856084" y="1228922"/>
            <a:ext cx="3848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⑴ 新民主主义革命兴起（</a:t>
            </a:r>
            <a:r>
              <a:rPr lang="en-US" altLang="zh-CN" sz="2000" b="1" dirty="0">
                <a:solidFill>
                  <a:srgbClr val="C00000"/>
                </a:solidFill>
                <a:latin typeface="+mj-ea"/>
                <a:ea typeface="+mj-ea"/>
              </a:rPr>
              <a:t>1919</a:t>
            </a: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F4AAAA-C912-937F-6A10-6F1C41CAD366}"/>
              </a:ext>
            </a:extLst>
          </p:cNvPr>
          <p:cNvSpPr txBox="1"/>
          <p:nvPr/>
        </p:nvSpPr>
        <p:spPr>
          <a:xfrm>
            <a:off x="856083" y="1662709"/>
            <a:ext cx="74403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  <a:latin typeface="+mj-ea"/>
                <a:ea typeface="+mj-ea"/>
              </a:rPr>
              <a:t>⑵ </a:t>
            </a:r>
            <a:r>
              <a:rPr lang="zh-CN" altLang="en-US" sz="2000" b="1" dirty="0">
                <a:latin typeface="+mj-ea"/>
                <a:ea typeface="+mj-ea"/>
              </a:rPr>
              <a:t>国民革命（</a:t>
            </a:r>
            <a:r>
              <a:rPr lang="en-US" altLang="zh-CN" sz="2000" b="1" dirty="0">
                <a:latin typeface="+mj-ea"/>
                <a:ea typeface="+mj-ea"/>
              </a:rPr>
              <a:t>1924.1</a:t>
            </a:r>
            <a:r>
              <a:rPr lang="zh-CN" altLang="en-US" sz="2000" b="1" dirty="0">
                <a:latin typeface="+mj-ea"/>
                <a:ea typeface="+mj-ea"/>
              </a:rPr>
              <a:t>－</a:t>
            </a:r>
            <a:r>
              <a:rPr lang="en-US" altLang="zh-CN" sz="2000" b="1" dirty="0">
                <a:latin typeface="+mj-ea"/>
                <a:ea typeface="+mj-ea"/>
              </a:rPr>
              <a:t>1927.7</a:t>
            </a:r>
            <a:r>
              <a:rPr lang="zh-CN" altLang="en-US" sz="2000" b="1" dirty="0">
                <a:latin typeface="+mj-ea"/>
                <a:ea typeface="+mj-ea"/>
              </a:rPr>
              <a:t>）</a:t>
            </a:r>
            <a:r>
              <a:rPr lang="en-US" altLang="zh-CN" sz="2000" b="1" dirty="0">
                <a:latin typeface="+mj-ea"/>
                <a:ea typeface="+mj-ea"/>
              </a:rPr>
              <a:t>——</a:t>
            </a:r>
            <a:r>
              <a:rPr lang="zh-CN" altLang="en-US" sz="2000" b="1" dirty="0">
                <a:latin typeface="+mj-ea"/>
                <a:ea typeface="+mj-ea"/>
              </a:rPr>
              <a:t>第一次国共合作时期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2DFC2A6-01CE-7366-7D18-C202E2D76647}"/>
              </a:ext>
            </a:extLst>
          </p:cNvPr>
          <p:cNvSpPr txBox="1"/>
          <p:nvPr/>
        </p:nvSpPr>
        <p:spPr>
          <a:xfrm>
            <a:off x="856083" y="2092505"/>
            <a:ext cx="75143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  <a:latin typeface="+mj-ea"/>
                <a:ea typeface="+mj-ea"/>
              </a:rPr>
              <a:t>⑶ </a:t>
            </a:r>
            <a:r>
              <a:rPr lang="zh-CN" altLang="en-US" sz="2000" b="1" dirty="0">
                <a:latin typeface="+mj-ea"/>
                <a:ea typeface="+mj-ea"/>
              </a:rPr>
              <a:t>十年对峙（</a:t>
            </a:r>
            <a:r>
              <a:rPr lang="en-US" altLang="zh-CN" sz="2000" b="1" dirty="0">
                <a:latin typeface="+mj-ea"/>
                <a:ea typeface="+mj-ea"/>
              </a:rPr>
              <a:t>1927.8</a:t>
            </a:r>
            <a:r>
              <a:rPr lang="zh-CN" altLang="en-US" sz="2000" b="1" dirty="0">
                <a:latin typeface="+mj-ea"/>
                <a:ea typeface="+mj-ea"/>
              </a:rPr>
              <a:t>－</a:t>
            </a:r>
            <a:r>
              <a:rPr lang="en-US" altLang="zh-CN" sz="2000" b="1" dirty="0">
                <a:latin typeface="+mj-ea"/>
                <a:ea typeface="+mj-ea"/>
              </a:rPr>
              <a:t>1937.7)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DDF59D5-9F8E-C1B9-1415-3F1237B24F5B}"/>
              </a:ext>
            </a:extLst>
          </p:cNvPr>
          <p:cNvSpPr txBox="1"/>
          <p:nvPr/>
        </p:nvSpPr>
        <p:spPr>
          <a:xfrm>
            <a:off x="864065" y="2560948"/>
            <a:ext cx="7514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  <a:latin typeface="+mj-ea"/>
                <a:ea typeface="+mj-ea"/>
              </a:rPr>
              <a:t>⑷ </a:t>
            </a:r>
            <a:r>
              <a:rPr lang="zh-CN" altLang="en-US" sz="2000" b="1" dirty="0">
                <a:latin typeface="+mj-ea"/>
                <a:ea typeface="+mj-ea"/>
              </a:rPr>
              <a:t>全面抗战（</a:t>
            </a:r>
            <a:r>
              <a:rPr lang="en-US" altLang="zh-CN" sz="2000" b="1" dirty="0">
                <a:latin typeface="+mj-ea"/>
                <a:ea typeface="+mj-ea"/>
              </a:rPr>
              <a:t>1937.7</a:t>
            </a:r>
            <a:r>
              <a:rPr lang="zh-CN" altLang="en-US" sz="2000" b="1" dirty="0">
                <a:latin typeface="+mj-ea"/>
                <a:ea typeface="+mj-ea"/>
              </a:rPr>
              <a:t>－</a:t>
            </a:r>
            <a:r>
              <a:rPr lang="en-US" altLang="zh-CN" sz="2000" b="1" dirty="0">
                <a:latin typeface="+mj-ea"/>
                <a:ea typeface="+mj-ea"/>
              </a:rPr>
              <a:t>1945.8</a:t>
            </a:r>
            <a:r>
              <a:rPr lang="zh-CN" altLang="en-US" sz="2000" b="1" dirty="0">
                <a:latin typeface="+mj-ea"/>
                <a:ea typeface="+mj-ea"/>
              </a:rPr>
              <a:t>）</a:t>
            </a:r>
            <a:r>
              <a:rPr lang="en-US" altLang="zh-CN" sz="2000" b="1" dirty="0">
                <a:latin typeface="+mj-ea"/>
                <a:ea typeface="+mj-ea"/>
              </a:rPr>
              <a:t>——</a:t>
            </a:r>
            <a:r>
              <a:rPr lang="zh-CN" altLang="en-US" sz="2000" b="1" dirty="0">
                <a:latin typeface="+mj-ea"/>
                <a:ea typeface="+mj-ea"/>
              </a:rPr>
              <a:t>第二次国共合作时期          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59704E2-7C6B-A18C-60D9-64002CC3AE0F}"/>
              </a:ext>
            </a:extLst>
          </p:cNvPr>
          <p:cNvSpPr txBox="1"/>
          <p:nvPr/>
        </p:nvSpPr>
        <p:spPr>
          <a:xfrm>
            <a:off x="7656593" y="1636577"/>
            <a:ext cx="11588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（合作）</a:t>
            </a:r>
            <a:endParaRPr lang="zh-CN" altLang="en-US" sz="20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BFB4B2D-8B9B-0BD3-672B-C6FA43EF9215}"/>
              </a:ext>
            </a:extLst>
          </p:cNvPr>
          <p:cNvSpPr txBox="1"/>
          <p:nvPr/>
        </p:nvSpPr>
        <p:spPr>
          <a:xfrm>
            <a:off x="7656593" y="2025429"/>
            <a:ext cx="1078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（斗争） </a:t>
            </a:r>
            <a:endParaRPr lang="zh-CN" altLang="en-US" sz="20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0C527B-337F-AF46-0BE5-12C379A5930C}"/>
              </a:ext>
            </a:extLst>
          </p:cNvPr>
          <p:cNvSpPr txBox="1"/>
          <p:nvPr/>
        </p:nvSpPr>
        <p:spPr>
          <a:xfrm>
            <a:off x="7656593" y="2548433"/>
            <a:ext cx="13381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（再合作）</a:t>
            </a:r>
            <a:endParaRPr lang="zh-CN" altLang="en-US" sz="20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067E620-5D38-8890-D2EC-14A01F4783C9}"/>
              </a:ext>
            </a:extLst>
          </p:cNvPr>
          <p:cNvSpPr txBox="1"/>
          <p:nvPr/>
        </p:nvSpPr>
        <p:spPr>
          <a:xfrm>
            <a:off x="7656593" y="3016876"/>
            <a:ext cx="13381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（再斗争）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0495101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1F89FAA-5F59-D8D3-53D5-36BCFBF0A777}"/>
              </a:ext>
            </a:extLst>
          </p:cNvPr>
          <p:cNvSpPr txBox="1"/>
          <p:nvPr/>
        </p:nvSpPr>
        <p:spPr>
          <a:xfrm>
            <a:off x="401814" y="664267"/>
            <a:ext cx="416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民主主义革命（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1919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-1949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C46146-EBEB-B174-AC80-C370B695DF22}"/>
              </a:ext>
            </a:extLst>
          </p:cNvPr>
          <p:cNvSpPr txBox="1"/>
          <p:nvPr/>
        </p:nvSpPr>
        <p:spPr>
          <a:xfrm>
            <a:off x="4441318" y="664267"/>
            <a:ext cx="4553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中国共产党和新民主主义革命的胜利</a:t>
            </a:r>
          </a:p>
        </p:txBody>
      </p:sp>
      <p:sp>
        <p:nvSpPr>
          <p:cNvPr id="6" name="文本框 12">
            <a:extLst>
              <a:ext uri="{FF2B5EF4-FFF2-40B4-BE49-F238E27FC236}">
                <a16:creationId xmlns:a16="http://schemas.microsoft.com/office/drawing/2014/main" id="{6D0DEB73-2C00-AD22-9935-E06937C07445}"/>
              </a:ext>
            </a:extLst>
          </p:cNvPr>
          <p:cNvSpPr txBox="1"/>
          <p:nvPr/>
        </p:nvSpPr>
        <p:spPr>
          <a:xfrm>
            <a:off x="1046425" y="202602"/>
            <a:ext cx="1009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中国近代史（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1840-1949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8F7C94-14DB-A33C-39D3-BD09B49ED672}"/>
              </a:ext>
            </a:extLst>
          </p:cNvPr>
          <p:cNvSpPr txBox="1"/>
          <p:nvPr/>
        </p:nvSpPr>
        <p:spPr>
          <a:xfrm>
            <a:off x="8765742" y="664267"/>
            <a:ext cx="1747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（国共关系史）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A76F63-AE0D-AF3B-56BA-D8F7D326B42D}"/>
              </a:ext>
            </a:extLst>
          </p:cNvPr>
          <p:cNvSpPr txBox="1"/>
          <p:nvPr/>
        </p:nvSpPr>
        <p:spPr>
          <a:xfrm>
            <a:off x="856084" y="1088963"/>
            <a:ext cx="3848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⑴ 新民主主义革命兴起（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1919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F4AAAA-C912-937F-6A10-6F1C41CAD366}"/>
              </a:ext>
            </a:extLst>
          </p:cNvPr>
          <p:cNvSpPr txBox="1"/>
          <p:nvPr/>
        </p:nvSpPr>
        <p:spPr>
          <a:xfrm>
            <a:off x="846206" y="3386786"/>
            <a:ext cx="74403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⑵ 国民革命（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1924.1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1927.7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第一次国共合作时期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59704E2-7C6B-A18C-60D9-64002CC3AE0F}"/>
              </a:ext>
            </a:extLst>
          </p:cNvPr>
          <p:cNvSpPr txBox="1"/>
          <p:nvPr/>
        </p:nvSpPr>
        <p:spPr>
          <a:xfrm>
            <a:off x="7656593" y="3372513"/>
            <a:ext cx="11588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（合作）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2570588-E341-6167-F20D-3FC02A4A9DF1}"/>
              </a:ext>
            </a:extLst>
          </p:cNvPr>
          <p:cNvSpPr txBox="1"/>
          <p:nvPr/>
        </p:nvSpPr>
        <p:spPr>
          <a:xfrm>
            <a:off x="1517599" y="155740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1919  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五四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运动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：无产阶级登台→新民主主义革命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开端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086D946-7E3A-A3DA-0082-D515D9362B70}"/>
              </a:ext>
            </a:extLst>
          </p:cNvPr>
          <p:cNvSpPr txBox="1"/>
          <p:nvPr/>
        </p:nvSpPr>
        <p:spPr>
          <a:xfrm>
            <a:off x="1517599" y="2415044"/>
            <a:ext cx="7864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1922  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中共二大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：制定最低纲领（民主革命纲领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国情）、明确最高纲领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FC85B1C-A919-1977-02E8-62D109268515}"/>
              </a:ext>
            </a:extLst>
          </p:cNvPr>
          <p:cNvSpPr txBox="1"/>
          <p:nvPr/>
        </p:nvSpPr>
        <p:spPr>
          <a:xfrm>
            <a:off x="1527475" y="198040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1921  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中共一大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：奋斗目标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45FE737-E40F-D9F0-6EF1-AE557D488B52}"/>
              </a:ext>
            </a:extLst>
          </p:cNvPr>
          <p:cNvSpPr txBox="1"/>
          <p:nvPr/>
        </p:nvSpPr>
        <p:spPr>
          <a:xfrm>
            <a:off x="1527475" y="283442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1923  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中共三大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：确定国共合作方针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AD3925-8F24-F85B-878A-7D221F51BEB8}"/>
              </a:ext>
            </a:extLst>
          </p:cNvPr>
          <p:cNvSpPr txBox="1"/>
          <p:nvPr/>
        </p:nvSpPr>
        <p:spPr>
          <a:xfrm>
            <a:off x="1549838" y="3829960"/>
            <a:ext cx="9008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兴起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1924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国民党一大：新三民主义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确定“联俄、联共、扶助农工”的三大政策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2AAE4B-B647-159C-63CC-BE44B19A01A3}"/>
              </a:ext>
            </a:extLst>
          </p:cNvPr>
          <p:cNvSpPr txBox="1"/>
          <p:nvPr/>
        </p:nvSpPr>
        <p:spPr>
          <a:xfrm>
            <a:off x="1581773" y="425511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高潮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：北伐（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1926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基本推翻北洋军阀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884F42-39DA-00C2-0433-7A488C57FE3A}"/>
              </a:ext>
            </a:extLst>
          </p:cNvPr>
          <p:cNvSpPr txBox="1"/>
          <p:nvPr/>
        </p:nvSpPr>
        <p:spPr>
          <a:xfrm>
            <a:off x="1581772" y="4704071"/>
            <a:ext cx="8178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失败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：蒋介石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上海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四一二反革命政变；   汪精卫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武汉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七一五反革命政变</a:t>
            </a:r>
          </a:p>
        </p:txBody>
      </p:sp>
    </p:spTree>
    <p:extLst>
      <p:ext uri="{BB962C8B-B14F-4D97-AF65-F5344CB8AC3E}">
        <p14:creationId xmlns:p14="http://schemas.microsoft.com/office/powerpoint/2010/main" val="1211399783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D3D923-553D-A108-E6FE-95C7871D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0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F0074D-91BB-52DA-692F-99F1CCF69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72" y="0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79B86B-38FA-615C-D649-C693A3CEF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272DE0-1BD1-35D9-2F44-C0E784CD8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472" y="3428703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7363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935C0B-EAEE-8418-E11E-0A55A78EC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1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712A4A6-1CFA-CCAC-BC8D-E22495C2D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8703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C7AA30-5C44-52D0-B7D9-BF66D42E6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472" y="3429000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E05C62-4109-177D-2685-347EA96D0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472" y="-1188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0258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1AA4FA-86D3-C912-5F00-62183BEB3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7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E67FF8-9717-A79F-8935-FB64698F8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9B6FC0-7498-FE3E-C1DE-89A8F9F38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" y="3428703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CB2CBD-02C0-C22D-D835-24BEC3252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736" y="3428406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45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82DFC2A6-01CE-7366-7D18-C202E2D76647}"/>
              </a:ext>
            </a:extLst>
          </p:cNvPr>
          <p:cNvSpPr txBox="1"/>
          <p:nvPr/>
        </p:nvSpPr>
        <p:spPr>
          <a:xfrm>
            <a:off x="864064" y="406424"/>
            <a:ext cx="75143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⑶ 十年对峙（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1927.8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1937.7)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BFB4B2D-8B9B-0BD3-672B-C6FA43EF9215}"/>
              </a:ext>
            </a:extLst>
          </p:cNvPr>
          <p:cNvSpPr txBox="1"/>
          <p:nvPr/>
        </p:nvSpPr>
        <p:spPr>
          <a:xfrm>
            <a:off x="4541820" y="386246"/>
            <a:ext cx="1078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（斗争）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23ECC7A-462B-D2E1-819C-36FED9320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183" b="25811"/>
          <a:stretch/>
        </p:blipFill>
        <p:spPr>
          <a:xfrm>
            <a:off x="727587" y="1058825"/>
            <a:ext cx="10548880" cy="44335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82DC826-1924-51F4-0B7B-F2707C0FBC42}"/>
              </a:ext>
            </a:extLst>
          </p:cNvPr>
          <p:cNvSpPr txBox="1"/>
          <p:nvPr/>
        </p:nvSpPr>
        <p:spPr>
          <a:xfrm>
            <a:off x="864064" y="5769691"/>
            <a:ext cx="7514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  <a:latin typeface="+mj-ea"/>
                <a:ea typeface="+mj-ea"/>
              </a:rPr>
              <a:t>⑷ </a:t>
            </a:r>
            <a:r>
              <a:rPr lang="zh-CN" altLang="en-US" sz="2000" b="1" dirty="0">
                <a:latin typeface="+mj-ea"/>
                <a:ea typeface="+mj-ea"/>
              </a:rPr>
              <a:t>全面抗战（</a:t>
            </a:r>
            <a:r>
              <a:rPr lang="en-US" altLang="zh-CN" sz="2000" b="1" dirty="0">
                <a:latin typeface="+mj-ea"/>
                <a:ea typeface="+mj-ea"/>
              </a:rPr>
              <a:t>1937.7</a:t>
            </a:r>
            <a:r>
              <a:rPr lang="zh-CN" altLang="en-US" sz="2000" b="1" dirty="0">
                <a:latin typeface="+mj-ea"/>
                <a:ea typeface="+mj-ea"/>
              </a:rPr>
              <a:t>－</a:t>
            </a:r>
            <a:r>
              <a:rPr lang="en-US" altLang="zh-CN" sz="2000" b="1" dirty="0">
                <a:latin typeface="+mj-ea"/>
                <a:ea typeface="+mj-ea"/>
              </a:rPr>
              <a:t>1945.8</a:t>
            </a:r>
            <a:r>
              <a:rPr lang="zh-CN" altLang="en-US" sz="2000" b="1" dirty="0">
                <a:latin typeface="+mj-ea"/>
                <a:ea typeface="+mj-ea"/>
              </a:rPr>
              <a:t>）</a:t>
            </a:r>
            <a:r>
              <a:rPr lang="en-US" altLang="zh-CN" sz="2000" b="1" dirty="0">
                <a:latin typeface="+mj-ea"/>
                <a:ea typeface="+mj-ea"/>
              </a:rPr>
              <a:t>——</a:t>
            </a:r>
            <a:r>
              <a:rPr lang="zh-CN" altLang="en-US" sz="2000" b="1" dirty="0">
                <a:latin typeface="+mj-ea"/>
                <a:ea typeface="+mj-ea"/>
              </a:rPr>
              <a:t>第二次国共合作时期          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4F2D32F-C034-DBF9-A81C-1F484856C8D3}"/>
              </a:ext>
            </a:extLst>
          </p:cNvPr>
          <p:cNvSpPr txBox="1"/>
          <p:nvPr/>
        </p:nvSpPr>
        <p:spPr>
          <a:xfrm>
            <a:off x="7656592" y="5757176"/>
            <a:ext cx="13381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（再合作）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7992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2937A5-F09A-78BA-1E7C-39E565E78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7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25EE8C2-DCB1-56AC-C4E4-785EC9F1E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E4BB497-461C-F05F-2CA6-0601A480F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8" y="3429000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8EC883-0FCD-5E66-1C7D-E32CF434B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736" y="3428703"/>
            <a:ext cx="6096528" cy="34292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6385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BE2B05F1-A0F6-1068-73B0-10DB60F9AAFA}"/>
              </a:ext>
            </a:extLst>
          </p:cNvPr>
          <p:cNvSpPr/>
          <p:nvPr/>
        </p:nvSpPr>
        <p:spPr>
          <a:xfrm>
            <a:off x="1588" y="5589588"/>
            <a:ext cx="12192000" cy="129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隶书"/>
              <a:ea typeface="隶书"/>
              <a:cs typeface="+mn-cs"/>
            </a:endParaRPr>
          </a:p>
        </p:txBody>
      </p:sp>
      <p:sp>
        <p:nvSpPr>
          <p:cNvPr id="75779" name="文本框 3">
            <a:extLst>
              <a:ext uri="{FF2B5EF4-FFF2-40B4-BE49-F238E27FC236}">
                <a16:creationId xmlns:a16="http://schemas.microsoft.com/office/drawing/2014/main" id="{61B6818C-AB97-A495-8393-BE7C2951CA8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25550" y="2500313"/>
            <a:ext cx="9572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D11125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01</a:t>
            </a:r>
          </a:p>
        </p:txBody>
      </p:sp>
      <p:sp>
        <p:nvSpPr>
          <p:cNvPr id="75780" name="文本框 4">
            <a:extLst>
              <a:ext uri="{FF2B5EF4-FFF2-40B4-BE49-F238E27FC236}">
                <a16:creationId xmlns:a16="http://schemas.microsoft.com/office/drawing/2014/main" id="{1DAF96DE-1510-7702-9A00-57358441414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44725" y="2373313"/>
            <a:ext cx="3281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b"/>
          <a:lstStyle>
            <a:lvl1pPr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争取和平民主的斗争</a:t>
            </a:r>
          </a:p>
        </p:txBody>
      </p:sp>
      <p:sp>
        <p:nvSpPr>
          <p:cNvPr id="75781" name="文本框 5">
            <a:extLst>
              <a:ext uri="{FF2B5EF4-FFF2-40B4-BE49-F238E27FC236}">
                <a16:creationId xmlns:a16="http://schemas.microsoft.com/office/drawing/2014/main" id="{C5FBF021-2660-E3CF-5C9C-7BD7FB8E2CB2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44725" y="2741613"/>
            <a:ext cx="3281363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/>
          <a:lstStyle>
            <a:lvl1pPr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重庆谈判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重庆政治协商会议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13AD23E-A9F8-657F-8534-6358F90E40F9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2162175" y="2500313"/>
            <a:ext cx="0" cy="831850"/>
          </a:xfrm>
          <a:prstGeom prst="line">
            <a:avLst/>
          </a:prstGeom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783" name="文本框 7">
            <a:extLst>
              <a:ext uri="{FF2B5EF4-FFF2-40B4-BE49-F238E27FC236}">
                <a16:creationId xmlns:a16="http://schemas.microsoft.com/office/drawing/2014/main" id="{AA0187C2-1CED-92FD-1CC6-ED5BD8926781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808663" y="2500313"/>
            <a:ext cx="863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D11125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02</a:t>
            </a:r>
          </a:p>
        </p:txBody>
      </p:sp>
      <p:sp>
        <p:nvSpPr>
          <p:cNvPr id="75784" name="文本框 8">
            <a:extLst>
              <a:ext uri="{FF2B5EF4-FFF2-40B4-BE49-F238E27FC236}">
                <a16:creationId xmlns:a16="http://schemas.microsoft.com/office/drawing/2014/main" id="{F3AC41EB-4DCE-9253-472A-9032BB903909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746875" y="2373313"/>
            <a:ext cx="3278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b"/>
          <a:lstStyle>
            <a:lvl1pPr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全面内战的爆发</a:t>
            </a:r>
          </a:p>
        </p:txBody>
      </p:sp>
      <p:sp>
        <p:nvSpPr>
          <p:cNvPr id="62473" name="文本框 9">
            <a:extLst>
              <a:ext uri="{FF2B5EF4-FFF2-40B4-BE49-F238E27FC236}">
                <a16:creationId xmlns:a16="http://schemas.microsoft.com/office/drawing/2014/main" id="{6084FA17-024B-33E5-0D56-B94EFACB6EA9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678756" y="2692732"/>
            <a:ext cx="3789016" cy="588963"/>
          </a:xfrm>
          <a:prstGeom prst="rect">
            <a:avLst/>
          </a:prstGeom>
          <a:noFill/>
          <a:ln>
            <a:noFill/>
          </a:ln>
        </p:spPr>
        <p:txBody>
          <a:bodyPr tIns="0"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战略防御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：全面内战爆发</a:t>
            </a:r>
          </a:p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	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全面进攻到重点进攻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1C57CD7-14F7-18C9-9DDA-435647AB2A75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6662738" y="2500313"/>
            <a:ext cx="0" cy="831850"/>
          </a:xfrm>
          <a:prstGeom prst="line">
            <a:avLst/>
          </a:prstGeom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787" name="文本框 11">
            <a:extLst>
              <a:ext uri="{FF2B5EF4-FFF2-40B4-BE49-F238E27FC236}">
                <a16:creationId xmlns:a16="http://schemas.microsoft.com/office/drawing/2014/main" id="{6EC9EEDB-B846-649E-4E13-BDA68C6C4380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225550" y="3887788"/>
            <a:ext cx="957263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D11125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03</a:t>
            </a:r>
          </a:p>
        </p:txBody>
      </p:sp>
      <p:sp>
        <p:nvSpPr>
          <p:cNvPr id="75788" name="文本框 12">
            <a:extLst>
              <a:ext uri="{FF2B5EF4-FFF2-40B4-BE49-F238E27FC236}">
                <a16:creationId xmlns:a16="http://schemas.microsoft.com/office/drawing/2014/main" id="{D321710C-C0E7-79C7-873E-A1B4E771E64C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244725" y="3760788"/>
            <a:ext cx="3281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b"/>
          <a:lstStyle>
            <a:lvl1pPr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国民党政权的统治危机</a:t>
            </a:r>
          </a:p>
        </p:txBody>
      </p:sp>
      <p:sp>
        <p:nvSpPr>
          <p:cNvPr id="75789" name="文本框 13">
            <a:extLst>
              <a:ext uri="{FF2B5EF4-FFF2-40B4-BE49-F238E27FC236}">
                <a16:creationId xmlns:a16="http://schemas.microsoft.com/office/drawing/2014/main" id="{7CF447EF-B430-2505-4B48-C49DD06066F6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244725" y="4129088"/>
            <a:ext cx="3281363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/>
          <a:lstStyle>
            <a:lvl1pPr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国统区经济陷入崩溃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包办“国民大会”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——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制宪国大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hlinkClick r:id="rId23" action="ppaction://hlinksldjump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D0A673A-D44A-6E88-7AFD-28825DAEB4D4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2162175" y="3887788"/>
            <a:ext cx="0" cy="828675"/>
          </a:xfrm>
          <a:prstGeom prst="line">
            <a:avLst/>
          </a:prstGeom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791" name="文本框 15">
            <a:extLst>
              <a:ext uri="{FF2B5EF4-FFF2-40B4-BE49-F238E27FC236}">
                <a16:creationId xmlns:a16="http://schemas.microsoft.com/office/drawing/2014/main" id="{4B5D53C0-2F37-DD37-B39D-8139462EE062}"/>
              </a:ext>
            </a:extLst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808663" y="3887788"/>
            <a:ext cx="8636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D11125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04</a:t>
            </a:r>
          </a:p>
        </p:txBody>
      </p:sp>
      <p:sp>
        <p:nvSpPr>
          <p:cNvPr id="75792" name="文本框 16">
            <a:extLst>
              <a:ext uri="{FF2B5EF4-FFF2-40B4-BE49-F238E27FC236}">
                <a16:creationId xmlns:a16="http://schemas.microsoft.com/office/drawing/2014/main" id="{E39B8B60-292C-F073-823C-7A31C34BF9D6}"/>
              </a:ext>
            </a:extLst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746875" y="3760788"/>
            <a:ext cx="3278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 anchor="b"/>
          <a:lstStyle>
            <a:lvl1pPr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新民主主义革命的胜利</a:t>
            </a:r>
          </a:p>
        </p:txBody>
      </p:sp>
      <p:sp>
        <p:nvSpPr>
          <p:cNvPr id="62481" name="文本框 17">
            <a:extLst>
              <a:ext uri="{FF2B5EF4-FFF2-40B4-BE49-F238E27FC236}">
                <a16:creationId xmlns:a16="http://schemas.microsoft.com/office/drawing/2014/main" id="{059DC6D7-25FC-86CC-C00D-1CDD092FBA34}"/>
              </a:ext>
            </a:extLst>
          </p:cNvPr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747488" y="4129881"/>
            <a:ext cx="5314113" cy="1295400"/>
          </a:xfrm>
          <a:prstGeom prst="rect">
            <a:avLst/>
          </a:prstGeom>
          <a:noFill/>
          <a:ln>
            <a:noFill/>
          </a:ln>
        </p:spPr>
        <p:txBody>
          <a:bodyPr tIns="0"/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土地改革  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战略进攻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：千里跃进大别山  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战略决战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：三大战役 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中共七届二中全会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渡江战役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：国民党政权的覆灭  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hlinkClick r:id="" action="ppaction://noaction"/>
              </a:rPr>
              <a:t>新民主主义革命的胜利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D9E2A5C-58C9-F01C-ACD1-C16CDB97CEFD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>
            <a:off x="6662738" y="3887788"/>
            <a:ext cx="0" cy="828675"/>
          </a:xfrm>
          <a:prstGeom prst="line">
            <a:avLst/>
          </a:prstGeom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795" name="组合 4">
            <a:extLst>
              <a:ext uri="{FF2B5EF4-FFF2-40B4-BE49-F238E27FC236}">
                <a16:creationId xmlns:a16="http://schemas.microsoft.com/office/drawing/2014/main" id="{B6E60181-04A7-5C37-8F28-A58ACDB1A129}"/>
              </a:ext>
            </a:extLst>
          </p:cNvPr>
          <p:cNvGrpSpPr>
            <a:grpSpLocks/>
          </p:cNvGrpSpPr>
          <p:nvPr/>
        </p:nvGrpSpPr>
        <p:grpSpPr bwMode="auto">
          <a:xfrm>
            <a:off x="666750" y="893763"/>
            <a:ext cx="10858500" cy="646112"/>
            <a:chOff x="660400" y="1342788"/>
            <a:chExt cx="10858500" cy="646112"/>
          </a:xfrm>
        </p:grpSpPr>
        <p:cxnSp>
          <p:nvCxnSpPr>
            <p:cNvPr id="2" name="直接连接符 1">
              <a:extLst>
                <a:ext uri="{FF2B5EF4-FFF2-40B4-BE49-F238E27FC236}">
                  <a16:creationId xmlns:a16="http://schemas.microsoft.com/office/drawing/2014/main" id="{E2EE630D-232A-BE73-E9A7-0CBC601D79F4}"/>
                </a:ext>
              </a:extLst>
            </p:cNvPr>
            <p:cNvCxnSpPr/>
            <p:nvPr>
              <p:custDataLst>
                <p:tags r:id="rId19"/>
              </p:custDataLst>
            </p:nvPr>
          </p:nvCxnSpPr>
          <p:spPr>
            <a:xfrm>
              <a:off x="660400" y="1666638"/>
              <a:ext cx="10858500" cy="0"/>
            </a:xfrm>
            <a:prstGeom prst="line">
              <a:avLst/>
            </a:prstGeom>
            <a:ln w="3175" cap="rnd">
              <a:solidFill>
                <a:schemeClr val="tx1">
                  <a:lumMod val="75000"/>
                  <a:lumOff val="2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流程图: 可选过程 21">
              <a:extLst>
                <a:ext uri="{FF2B5EF4-FFF2-40B4-BE49-F238E27FC236}">
                  <a16:creationId xmlns:a16="http://schemas.microsoft.com/office/drawing/2014/main" id="{1CF7361F-E1D1-AF91-101E-0A71D80E3539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087938" y="1393588"/>
              <a:ext cx="2003425" cy="544512"/>
            </a:xfrm>
            <a:prstGeom prst="flowChartAlternateProcess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隶书"/>
                <a:ea typeface="隶书"/>
                <a:cs typeface="+mn-cs"/>
              </a:endParaRPr>
            </a:p>
          </p:txBody>
        </p:sp>
        <p:sp>
          <p:nvSpPr>
            <p:cNvPr id="75805" name="文本框 19">
              <a:extLst>
                <a:ext uri="{FF2B5EF4-FFF2-40B4-BE49-F238E27FC236}">
                  <a16:creationId xmlns:a16="http://schemas.microsoft.com/office/drawing/2014/main" id="{9B8EEF00-F29E-A0D9-0E57-8FC5A0F383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4625" y="1342788"/>
              <a:ext cx="1670050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Aft>
                  <a:spcPts val="100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262626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1pPr>
              <a:lvl2pPr marL="742950" indent="-285750">
                <a:lnSpc>
                  <a:spcPct val="120000"/>
                </a:lnSpc>
                <a:spcAft>
                  <a:spcPts val="1000"/>
                </a:spcAft>
                <a:buFont typeface="Arial" panose="020B0604020202020204" pitchFamily="34" charset="0"/>
                <a:buChar char="•"/>
                <a:tabLst>
                  <a:tab pos="1609725" algn="l"/>
                </a:tabLst>
                <a:defRPr sz="1600">
                  <a:solidFill>
                    <a:srgbClr val="262626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2pPr>
              <a:lvl3pPr marL="1143000" indent="-228600">
                <a:lnSpc>
                  <a:spcPct val="120000"/>
                </a:lnSpc>
                <a:spcAft>
                  <a:spcPts val="1000"/>
                </a:spcAft>
                <a:buFont typeface="Arial" panose="020B0604020202020204" pitchFamily="34" charset="0"/>
                <a:buChar char="•"/>
                <a:tabLst>
                  <a:tab pos="1609725" algn="l"/>
                </a:tabLst>
                <a:defRPr sz="1600">
                  <a:solidFill>
                    <a:srgbClr val="262626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3pPr>
              <a:lvl4pPr marL="1600200" indent="-228600">
                <a:lnSpc>
                  <a:spcPct val="120000"/>
                </a:lnSpc>
                <a:spcAft>
                  <a:spcPts val="1000"/>
                </a:spcAft>
                <a:buFont typeface="Arial" panose="020B0604020202020204" pitchFamily="34" charset="0"/>
                <a:buChar char="•"/>
                <a:tabLst>
                  <a:tab pos="1609725" algn="l"/>
                </a:tabLst>
                <a:defRPr sz="1600">
                  <a:solidFill>
                    <a:srgbClr val="262626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4pPr>
              <a:lvl5pPr marL="2057400" indent="-228600">
                <a:lnSpc>
                  <a:spcPct val="120000"/>
                </a:lnSpc>
                <a:spcAft>
                  <a:spcPts val="1000"/>
                </a:spcAft>
                <a:buFont typeface="Arial" panose="020B0604020202020204" pitchFamily="34" charset="0"/>
                <a:buChar char="•"/>
                <a:tabLst>
                  <a:tab pos="1609725" algn="l"/>
                </a:tabLst>
                <a:defRPr sz="1600">
                  <a:solidFill>
                    <a:srgbClr val="262626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tabLst>
                  <a:tab pos="1609725" algn="l"/>
                </a:tabLst>
                <a:defRPr sz="1600">
                  <a:solidFill>
                    <a:srgbClr val="262626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tabLst>
                  <a:tab pos="1609725" algn="l"/>
                </a:tabLst>
                <a:defRPr sz="1600">
                  <a:solidFill>
                    <a:srgbClr val="262626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tabLst>
                  <a:tab pos="1609725" algn="l"/>
                </a:tabLst>
                <a:defRPr sz="1600">
                  <a:solidFill>
                    <a:srgbClr val="262626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tabLst>
                  <a:tab pos="1609725" algn="l"/>
                </a:tabLst>
                <a:defRPr sz="1600">
                  <a:solidFill>
                    <a:srgbClr val="262626"/>
                  </a:solidFill>
                  <a:latin typeface="Arial" panose="020B0604020202020204" pitchFamily="34" charset="0"/>
                  <a:ea typeface="隶书" panose="020105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汉仪尚巍手书W" pitchFamily="18" charset="-122"/>
                  <a:ea typeface="汉仪尚巍手书W" pitchFamily="18" charset="-122"/>
                  <a:cs typeface="+mn-cs"/>
                </a:rPr>
                <a:t>目 录</a:t>
              </a:r>
            </a:p>
          </p:txBody>
        </p:sp>
      </p:grpSp>
      <p:sp>
        <p:nvSpPr>
          <p:cNvPr id="75796" name="文本框 20">
            <a:extLst>
              <a:ext uri="{FF2B5EF4-FFF2-40B4-BE49-F238E27FC236}">
                <a16:creationId xmlns:a16="http://schemas.microsoft.com/office/drawing/2014/main" id="{BB4194DD-82C6-BDDB-B0AA-6A6AFA23E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6388" y="5638800"/>
            <a:ext cx="10615612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【课程标准】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通过了解全面内战的爆发及人民解放战争的进程，分析国民党政权在大陆统治灭亡的原因，探讨中国共产党领导人民取得中国革命胜利的原因和意义。</a:t>
            </a:r>
          </a:p>
        </p:txBody>
      </p:sp>
      <p:pic>
        <p:nvPicPr>
          <p:cNvPr id="75797" name="图片 24">
            <a:extLst>
              <a:ext uri="{FF2B5EF4-FFF2-40B4-BE49-F238E27FC236}">
                <a16:creationId xmlns:a16="http://schemas.microsoft.com/office/drawing/2014/main" id="{B8B0A53A-34D1-DF91-03E6-F590BEFE9500}"/>
              </a:ext>
            </a:extLst>
          </p:cNvPr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5710238"/>
            <a:ext cx="1639887" cy="121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8" name="图片 3">
            <a:extLst>
              <a:ext uri="{FF2B5EF4-FFF2-40B4-BE49-F238E27FC236}">
                <a16:creationId xmlns:a16="http://schemas.microsoft.com/office/drawing/2014/main" id="{3432079A-F4E2-656F-1B9F-999B3C73F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" t="12750" r="1982" b="35513"/>
          <a:stretch>
            <a:fillRect/>
          </a:stretch>
        </p:blipFill>
        <p:spPr bwMode="auto">
          <a:xfrm>
            <a:off x="2890838" y="234950"/>
            <a:ext cx="5832475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99" name="文本框 3">
            <a:extLst>
              <a:ext uri="{FF2B5EF4-FFF2-40B4-BE49-F238E27FC236}">
                <a16:creationId xmlns:a16="http://schemas.microsoft.com/office/drawing/2014/main" id="{B00BA793-DACD-A299-2824-17ED06C70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0738" y="3473450"/>
            <a:ext cx="554037" cy="1592263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得道多助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75800" name="文本框 3">
            <a:extLst>
              <a:ext uri="{FF2B5EF4-FFF2-40B4-BE49-F238E27FC236}">
                <a16:creationId xmlns:a16="http://schemas.microsoft.com/office/drawing/2014/main" id="{7FBB640D-8634-EA82-E946-CCC4FE95C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3760788"/>
            <a:ext cx="552450" cy="159226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失道寡助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75801" name="文本框 3">
            <a:extLst>
              <a:ext uri="{FF2B5EF4-FFF2-40B4-BE49-F238E27FC236}">
                <a16:creationId xmlns:a16="http://schemas.microsoft.com/office/drawing/2014/main" id="{6F27D540-DD65-9C56-0695-4DF20B866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2036763"/>
            <a:ext cx="552450" cy="12954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假和平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75802" name="文本框 4">
            <a:extLst>
              <a:ext uri="{FF2B5EF4-FFF2-40B4-BE49-F238E27FC236}">
                <a16:creationId xmlns:a16="http://schemas.microsoft.com/office/drawing/2014/main" id="{8EB816AB-86FB-A95A-A3B1-318705977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6450" y="2020888"/>
            <a:ext cx="554038" cy="1295400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742950" indent="-28575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marL="11430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marL="16002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marL="2057400" indent="-2286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>
                <a:solidFill>
                  <a:srgbClr val="262626"/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真内战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57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9"/>
  <p:tag name="KSO_WM_UNIT_COLOR_SCHEME_PARENT_PAGE" val="0_3"/>
  <p:tag name="KSO_WM_UNIT_ISCONTENTS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191571_4*l_h_a*1_2_1"/>
  <p:tag name="KSO_WM_TEMPLATE_CATEGORY" val="custom"/>
  <p:tag name="KSO_WM_TEMPLATE_INDEX" val="20191571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0"/>
  <p:tag name="KSO_WM_UNIT_COLOR_SCHEME_PARENT_PAGE" val="0_3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191571_4*l_h_f*1_2_1"/>
  <p:tag name="KSO_WM_TEMPLATE_CATEGORY" val="custom"/>
  <p:tag name="KSO_WM_TEMPLATE_INDEX" val="2019157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1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191571_4*l_h_i*1_2_2"/>
  <p:tag name="KSO_WM_TEMPLATE_CATEGORY" val="custom"/>
  <p:tag name="KSO_WM_TEMPLATE_INDEX" val="20191571"/>
  <p:tag name="KSO_WM_UNIT_LAYERLEVEL" val="1_1_1"/>
  <p:tag name="KSO_WM_TAG_VERSION" val="1.0"/>
  <p:tag name="KSO_WM_BEAUTIFY_FLAG" val="#wm#"/>
  <p:tag name="KSO_WM_UNIT_LINE_FORE_SCHEMECOLOR_INDEX" val="13"/>
  <p:tag name="KSO_WM_UNIT_LINE_FILL_TYPE" val="2"/>
  <p:tag name="KSO_WM_UNIT_USESOURCEFORMAT_APPLY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191571_4*l_h_i*1_3_1"/>
  <p:tag name="KSO_WM_TEMPLATE_CATEGORY" val="custom"/>
  <p:tag name="KSO_WM_TEMPLATE_INDEX" val="20191571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3"/>
  <p:tag name="KSO_WM_UNIT_COLOR_SCHEME_PARENT_PAGE" val="0_3"/>
  <p:tag name="KSO_WM_UNIT_ISCONTENTS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191571_4*l_h_a*1_3_1"/>
  <p:tag name="KSO_WM_TEMPLATE_CATEGORY" val="custom"/>
  <p:tag name="KSO_WM_TEMPLATE_INDEX" val="20191571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191571_4*l_h_f*1_3_1"/>
  <p:tag name="KSO_WM_TEMPLATE_CATEGORY" val="custom"/>
  <p:tag name="KSO_WM_TEMPLATE_INDEX" val="2019157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5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191571_4*l_h_i*1_3_2"/>
  <p:tag name="KSO_WM_TEMPLATE_CATEGORY" val="custom"/>
  <p:tag name="KSO_WM_TEMPLATE_INDEX" val="20191571"/>
  <p:tag name="KSO_WM_UNIT_LAYERLEVEL" val="1_1_1"/>
  <p:tag name="KSO_WM_TAG_VERSION" val="1.0"/>
  <p:tag name="KSO_WM_BEAUTIFY_FLAG" val="#wm#"/>
  <p:tag name="KSO_WM_UNIT_LINE_FORE_SCHEMECOLOR_INDEX" val="13"/>
  <p:tag name="KSO_WM_UNIT_LINE_FILL_TYPE" val="2"/>
  <p:tag name="KSO_WM_UNIT_USESOURCEFORMAT_APPLY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6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191571_4*l_h_i*1_4_1"/>
  <p:tag name="KSO_WM_TEMPLATE_CATEGORY" val="custom"/>
  <p:tag name="KSO_WM_TEMPLATE_INDEX" val="20191571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7"/>
  <p:tag name="KSO_WM_UNIT_COLOR_SCHEME_PARENT_PAGE" val="0_3"/>
  <p:tag name="KSO_WM_UNIT_ISCONTENTS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191571_4*l_h_a*1_4_1"/>
  <p:tag name="KSO_WM_TEMPLATE_CATEGORY" val="custom"/>
  <p:tag name="KSO_WM_TEMPLATE_INDEX" val="20191571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8"/>
  <p:tag name="KSO_WM_UNIT_COLOR_SCHEME_PARENT_PAGE" val="0_3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191571_4*l_h_f*1_4_1"/>
  <p:tag name="KSO_WM_TEMPLATE_CATEGORY" val="custom"/>
  <p:tag name="KSO_WM_TEMPLATE_INDEX" val="2019157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9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191571_4*l_h_i*1_4_2"/>
  <p:tag name="KSO_WM_TEMPLATE_CATEGORY" val="custom"/>
  <p:tag name="KSO_WM_TEMPLATE_INDEX" val="20191571"/>
  <p:tag name="KSO_WM_UNIT_LAYERLEVEL" val="1_1_1"/>
  <p:tag name="KSO_WM_TAG_VERSION" val="1.0"/>
  <p:tag name="KSO_WM_BEAUTIFY_FLAG" val="#wm#"/>
  <p:tag name="KSO_WM_UNIT_LINE_FORE_SCHEMECOLOR_INDEX" val="13"/>
  <p:tag name="KSO_WM_UNIT_LINE_FILL_TYPE" val="2"/>
  <p:tag name="KSO_WM_UNIT_USESOURCEFORMAT_APPLY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191571_4*i*1"/>
  <p:tag name="KSO_WM_TEMPLATE_CATEGORY" val="custom"/>
  <p:tag name="KSO_WM_TEMPLATE_INDEX" val="20191571"/>
  <p:tag name="KSO_WM_UNIT_LAYERLEVEL" val="1"/>
  <p:tag name="KSO_WM_TAG_VERSION" val="1.0"/>
  <p:tag name="KSO_WM_BEAUTIFY_FLAG" val="#wm#"/>
  <p:tag name="KSO_WM_UNIT_LINE_FORE_SCHEMECOLOR_INDEX" val="13"/>
  <p:tag name="KSO_WM_UNIT_LINE_FILL_TYPE" val="2"/>
  <p:tag name="KSO_WM_UNIT_USESOURCEFORMAT_APPLY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191571_4*i*2"/>
  <p:tag name="KSO_WM_TEMPLATE_CATEGORY" val="custom"/>
  <p:tag name="KSO_WM_TEMPLATE_INDEX" val="20191571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57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8*i*2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9*i*2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HOW_EDIT_AREA_INDICATION" val="0"/>
  <p:tag name="KSO_WM_TEMPLATE_THUMBS_INDEX" val="1、6、7、8、10、13、15"/>
  <p:tag name="KSO_WM_TEMPLATE_SUBCATEGORY" val="0"/>
  <p:tag name="KSO_WM_TEMPLATE_MASTER_TYPE" val="1"/>
  <p:tag name="KSO_WM_TEMPLATE_COLOR_TYPE" val="1"/>
  <p:tag name="KSO_WM_TEMPLATE_MASTER_THUMB_INDEX" val="18"/>
  <p:tag name="KSO_WM_TAG_VERSION" val="1.0"/>
  <p:tag name="KSO_WM_BEAUTIFY_FLAG" val="#wm#"/>
  <p:tag name="KSO_WM_TEMPLATE_CATEGORY" val="custom"/>
  <p:tag name="KSO_WM_TEMPLATE_INDEX" val="2019157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SLIDE_ID" val="custom20191571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191571"/>
  <p:tag name="KSO_WM_SLIDE_LAYOUT" val="a_l"/>
  <p:tag name="KSO_WM_SLIDE_LAYOUT_CNT" val="1_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191571_4*l_h_i*1_1_1"/>
  <p:tag name="KSO_WM_TEMPLATE_CATEGORY" val="custom"/>
  <p:tag name="KSO_WM_TEMPLATE_INDEX" val="20191571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5"/>
  <p:tag name="KSO_WM_UNIT_COLOR_SCHEME_PARENT_PAGE" val="0_3"/>
  <p:tag name="KSO_WM_UNIT_ISCONTENTS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191571_4*l_h_a*1_1_1"/>
  <p:tag name="KSO_WM_TEMPLATE_CATEGORY" val="custom"/>
  <p:tag name="KSO_WM_TEMPLATE_INDEX" val="20191571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6"/>
  <p:tag name="KSO_WM_UNIT_COLOR_SCHEME_PARENT_PAGE" val="0_3"/>
  <p:tag name="KSO_WM_UNIT_NOCLEAR" val="0"/>
  <p:tag name="KSO_WM_UNIT_VALUE" val="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191571_4*l_h_f*1_1_1"/>
  <p:tag name="KSO_WM_TEMPLATE_CATEGORY" val="custom"/>
  <p:tag name="KSO_WM_TEMPLATE_INDEX" val="2019157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7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191571_4*l_h_i*1_1_2"/>
  <p:tag name="KSO_WM_TEMPLATE_CATEGORY" val="custom"/>
  <p:tag name="KSO_WM_TEMPLATE_INDEX" val="20191571"/>
  <p:tag name="KSO_WM_UNIT_LAYERLEVEL" val="1_1_1"/>
  <p:tag name="KSO_WM_TAG_VERSION" val="1.0"/>
  <p:tag name="KSO_WM_BEAUTIFY_FLAG" val="#wm#"/>
  <p:tag name="KSO_WM_UNIT_LINE_FORE_SCHEMECOLOR_INDEX" val="13"/>
  <p:tag name="KSO_WM_UNIT_LINE_FILL_TYPE" val="2"/>
  <p:tag name="KSO_WM_UNIT_USESOURCEFORMAT_APPLY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8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191571_4*l_h_i*1_2_1"/>
  <p:tag name="KSO_WM_TEMPLATE_CATEGORY" val="custom"/>
  <p:tag name="KSO_WM_TEMPLATE_INDEX" val="20191571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自定义 5">
      <a:dk1>
        <a:sysClr val="windowText" lastClr="000000"/>
      </a:dk1>
      <a:lt1>
        <a:sysClr val="window" lastClr="FFFFFF"/>
      </a:lt1>
      <a:dk2>
        <a:srgbClr val="630101"/>
      </a:dk2>
      <a:lt2>
        <a:srgbClr val="FFF3E7"/>
      </a:lt2>
      <a:accent1>
        <a:srgbClr val="D11125"/>
      </a:accent1>
      <a:accent2>
        <a:srgbClr val="DB4A23"/>
      </a:accent2>
      <a:accent3>
        <a:srgbClr val="E97823"/>
      </a:accent3>
      <a:accent4>
        <a:srgbClr val="E89930"/>
      </a:accent4>
      <a:accent5>
        <a:srgbClr val="EEB62A"/>
      </a:accent5>
      <a:accent6>
        <a:srgbClr val="FCC30C"/>
      </a:accent6>
      <a:hlink>
        <a:srgbClr val="4987FF"/>
      </a:hlink>
      <a:folHlink>
        <a:srgbClr val="B556DD"/>
      </a:folHlink>
    </a:clrScheme>
    <a:fontScheme name="党政风、中国风">
      <a:majorFont>
        <a:latin typeface="隶书"/>
        <a:ea typeface="隶书"/>
        <a:cs typeface=""/>
      </a:majorFont>
      <a:minorFont>
        <a:latin typeface="隶书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（主题：党政）红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70000"/>
      </a:accent1>
      <a:accent2>
        <a:srgbClr val="A10000"/>
      </a:accent2>
      <a:accent3>
        <a:srgbClr val="D70000"/>
      </a:accent3>
      <a:accent4>
        <a:srgbClr val="FF3300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394</Words>
  <Application>Microsoft Office PowerPoint</Application>
  <PresentationFormat>宽屏</PresentationFormat>
  <Paragraphs>62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等线</vt:lpstr>
      <vt:lpstr>等线 Light</vt:lpstr>
      <vt:lpstr>汉仪尚巍手书W</vt:lpstr>
      <vt:lpstr>黑体</vt:lpstr>
      <vt:lpstr>华文行楷</vt:lpstr>
      <vt:lpstr>楷体</vt:lpstr>
      <vt:lpstr>隶书</vt:lpstr>
      <vt:lpstr>宋体</vt:lpstr>
      <vt:lpstr>微软雅黑</vt:lpstr>
      <vt:lpstr>微软雅黑 Light</vt:lpstr>
      <vt:lpstr>Arial</vt:lpstr>
      <vt:lpstr>Calibri</vt:lpstr>
      <vt:lpstr>Office 主题​​</vt:lpstr>
      <vt:lpstr>Office 主题</vt:lpstr>
      <vt:lpstr>3_Office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wolf old</dc:creator>
  <cp:lastModifiedBy>wolf old</cp:lastModifiedBy>
  <cp:revision>1</cp:revision>
  <dcterms:created xsi:type="dcterms:W3CDTF">2022-12-11T01:52:47Z</dcterms:created>
  <dcterms:modified xsi:type="dcterms:W3CDTF">2022-12-11T02:25:21Z</dcterms:modified>
</cp:coreProperties>
</file>